
<file path=[Content_Types].xml><?xml version="1.0" encoding="utf-8"?>
<Types xmlns="http://schemas.openxmlformats.org/package/2006/content-types">
  <Default Extension="wav" ContentType="audio/x-wav"/>
  <Default Extension="jpeg" ContentType="image/jpe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16.fntdata" ContentType="application/x-fontdata"/>
  <Override PartName="/ppt/fonts/font17.fntdata" ContentType="application/x-fontdata"/>
  <Override PartName="/ppt/fonts/font18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3"/>
  </p:sldMasterIdLst>
  <p:notesMasterIdLst>
    <p:notesMasterId r:id="rId5"/>
  </p:notesMasterIdLst>
  <p:sldIdLst>
    <p:sldId id="336" r:id="rId4"/>
    <p:sldId id="544" r:id="rId6"/>
    <p:sldId id="453" r:id="rId7"/>
    <p:sldId id="454" r:id="rId8"/>
    <p:sldId id="455" r:id="rId9"/>
    <p:sldId id="456" r:id="rId10"/>
    <p:sldId id="457" r:id="rId11"/>
    <p:sldId id="545" r:id="rId12"/>
    <p:sldId id="452" r:id="rId13"/>
    <p:sldId id="458" r:id="rId14"/>
    <p:sldId id="504" r:id="rId15"/>
    <p:sldId id="461" r:id="rId16"/>
    <p:sldId id="475" r:id="rId17"/>
    <p:sldId id="462" r:id="rId18"/>
    <p:sldId id="463" r:id="rId19"/>
    <p:sldId id="464" r:id="rId20"/>
    <p:sldId id="465" r:id="rId21"/>
    <p:sldId id="474" r:id="rId22"/>
    <p:sldId id="467" r:id="rId23"/>
    <p:sldId id="546" r:id="rId24"/>
    <p:sldId id="547" r:id="rId25"/>
    <p:sldId id="600" r:id="rId26"/>
    <p:sldId id="549" r:id="rId27"/>
    <p:sldId id="550" r:id="rId28"/>
    <p:sldId id="468" r:id="rId29"/>
    <p:sldId id="469" r:id="rId30"/>
    <p:sldId id="481" r:id="rId31"/>
    <p:sldId id="471" r:id="rId32"/>
    <p:sldId id="476" r:id="rId33"/>
    <p:sldId id="473" r:id="rId34"/>
    <p:sldId id="478" r:id="rId35"/>
    <p:sldId id="479" r:id="rId36"/>
    <p:sldId id="480" r:id="rId37"/>
    <p:sldId id="482" r:id="rId38"/>
    <p:sldId id="483" r:id="rId39"/>
    <p:sldId id="484" r:id="rId40"/>
    <p:sldId id="485" r:id="rId41"/>
    <p:sldId id="486" r:id="rId42"/>
    <p:sldId id="487" r:id="rId43"/>
    <p:sldId id="488" r:id="rId44"/>
    <p:sldId id="489" r:id="rId45"/>
    <p:sldId id="490" r:id="rId46"/>
    <p:sldId id="491" r:id="rId47"/>
    <p:sldId id="551" r:id="rId48"/>
    <p:sldId id="492" r:id="rId49"/>
    <p:sldId id="552" r:id="rId50"/>
    <p:sldId id="493" r:id="rId51"/>
    <p:sldId id="494" r:id="rId52"/>
    <p:sldId id="500" r:id="rId53"/>
    <p:sldId id="499" r:id="rId54"/>
    <p:sldId id="497" r:id="rId55"/>
    <p:sldId id="477" r:id="rId56"/>
    <p:sldId id="498" r:id="rId57"/>
    <p:sldId id="502" r:id="rId58"/>
    <p:sldId id="503" r:id="rId59"/>
    <p:sldId id="333" r:id="rId60"/>
    <p:sldId id="275" r:id="rId61"/>
  </p:sldIdLst>
  <p:sldSz cx="12192000" cy="6858000" type="screen4x3"/>
  <p:notesSz cx="6858000" cy="9144000"/>
  <p:embeddedFontLst>
    <p:embeddedFont>
      <p:font typeface="等线" panose="02010600030101010101" charset="-122"/>
      <p:regular r:id="rId65"/>
    </p:embeddedFont>
    <p:embeddedFont>
      <p:font typeface="钟齐段宁行书" panose="02010800040101010101" pitchFamily="2" charset="-122"/>
      <p:regular r:id="rId66"/>
    </p:embeddedFont>
    <p:embeddedFont>
      <p:font typeface="华文行楷" panose="02010800040101010101" charset="-122"/>
      <p:regular r:id="rId67"/>
    </p:embeddedFont>
    <p:embeddedFont>
      <p:font typeface="楷体" panose="02010609060101010101" pitchFamily="1" charset="-122"/>
      <p:regular r:id="rId68"/>
    </p:embeddedFont>
    <p:embeddedFont>
      <p:font typeface="中山行书百年纪念版" panose="02010609000101010101" pitchFamily="2" charset="-122"/>
      <p:regular r:id="rId69"/>
    </p:embeddedFont>
    <p:embeddedFont>
      <p:font typeface="方正古隶简体" panose="03000509000000000000" pitchFamily="1" charset="-122"/>
      <p:regular r:id="rId70"/>
    </p:embeddedFont>
    <p:embeddedFont>
      <p:font typeface="方正舒体" panose="02010601030101010101" pitchFamily="2" charset="-122"/>
      <p:regular r:id="rId71"/>
    </p:embeddedFont>
    <p:embeddedFont>
      <p:font typeface="方正行楷简体" panose="03000509000000000000" pitchFamily="2" charset="-122"/>
      <p:regular r:id="rId72"/>
    </p:embeddedFont>
    <p:embeddedFont>
      <p:font typeface="楷体_GB2312" panose="02010609030101010101" pitchFamily="1" charset="-122"/>
      <p:regular r:id="rId73"/>
    </p:embeddedFont>
    <p:embeddedFont>
      <p:font typeface="华文隶书" panose="02010800040101010101" charset="-122"/>
      <p:regular r:id="rId74"/>
    </p:embeddedFont>
    <p:embeddedFont>
      <p:font typeface="方正字迹-吕建德行楷简体" panose="02010600010101010101" charset="-122"/>
      <p:regular r:id="rId75"/>
    </p:embeddedFont>
    <p:embeddedFont>
      <p:font typeface="方正行楷繁体" panose="03000509000000000000" pitchFamily="2" charset="-122"/>
      <p:regular r:id="rId76"/>
    </p:embeddedFont>
    <p:embeddedFont>
      <p:font typeface="黑体" panose="02010609060101010101" pitchFamily="2" charset="-122"/>
      <p:regular r:id="rId77"/>
    </p:embeddedFont>
    <p:embeddedFont>
      <p:font typeface="华文中宋" panose="02010600040101010101" charset="-122"/>
      <p:regular r:id="rId78"/>
    </p:embeddedFont>
    <p:embeddedFont>
      <p:font typeface="幼圆" panose="02010509060101010101" pitchFamily="1" charset="-122"/>
      <p:regular r:id="rId79"/>
    </p:embeddedFont>
    <p:embeddedFont>
      <p:font typeface="DFKai-SB" panose="03000509000000000000" pitchFamily="1" charset="-120"/>
      <p:regular r:id="rId80"/>
    </p:embeddedFont>
    <p:embeddedFont>
      <p:font typeface="Calibri Light" panose="020F0302020204030204" charset="0"/>
      <p:regular r:id="rId81"/>
      <p:italic r:id="rId82"/>
    </p:embeddedFont>
  </p:embeddedFont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kern="1200" baseline="0">
        <a:solidFill>
          <a:schemeClr val="tx1"/>
        </a:solidFill>
        <a:latin typeface="等线" panose="02010600030101010101" charset="-122"/>
        <a:ea typeface="宋体" panose="02010600030101010101" pitchFamily="2" charset="-122"/>
        <a:cs typeface="+mn-cs"/>
        <a:sym typeface="等线" panose="02010600030101010101" charset="-122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kern="1200" baseline="0">
        <a:solidFill>
          <a:schemeClr val="tx1"/>
        </a:solidFill>
        <a:latin typeface="等线" panose="02010600030101010101" charset="-122"/>
        <a:ea typeface="宋体" panose="02010600030101010101" pitchFamily="2" charset="-122"/>
        <a:cs typeface="+mn-cs"/>
        <a:sym typeface="等线" panose="02010600030101010101" charset="-122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kern="1200" baseline="0">
        <a:solidFill>
          <a:schemeClr val="tx1"/>
        </a:solidFill>
        <a:latin typeface="等线" panose="02010600030101010101" charset="-122"/>
        <a:ea typeface="宋体" panose="02010600030101010101" pitchFamily="2" charset="-122"/>
        <a:cs typeface="+mn-cs"/>
        <a:sym typeface="等线" panose="02010600030101010101" charset="-122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kern="1200" baseline="0">
        <a:solidFill>
          <a:schemeClr val="tx1"/>
        </a:solidFill>
        <a:latin typeface="等线" panose="02010600030101010101" charset="-122"/>
        <a:ea typeface="宋体" panose="02010600030101010101" pitchFamily="2" charset="-122"/>
        <a:cs typeface="+mn-cs"/>
        <a:sym typeface="等线" panose="02010600030101010101" charset="-122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kern="1200" baseline="0">
        <a:solidFill>
          <a:schemeClr val="tx1"/>
        </a:solidFill>
        <a:latin typeface="等线" panose="02010600030101010101" charset="-122"/>
        <a:ea typeface="宋体" panose="02010600030101010101" pitchFamily="2" charset="-122"/>
        <a:cs typeface="+mn-cs"/>
        <a:sym typeface="等线" panose="02010600030101010101" charset="-122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kern="1200" baseline="0">
        <a:solidFill>
          <a:schemeClr val="tx1"/>
        </a:solidFill>
        <a:latin typeface="等线" panose="02010600030101010101" charset="-122"/>
        <a:ea typeface="宋体" panose="02010600030101010101" pitchFamily="2" charset="-122"/>
        <a:cs typeface="+mn-cs"/>
        <a:sym typeface="等线" panose="02010600030101010101" charset="-122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kern="1200" baseline="0">
        <a:solidFill>
          <a:schemeClr val="tx1"/>
        </a:solidFill>
        <a:latin typeface="等线" panose="02010600030101010101" charset="-122"/>
        <a:ea typeface="宋体" panose="02010600030101010101" pitchFamily="2" charset="-122"/>
        <a:cs typeface="+mn-cs"/>
        <a:sym typeface="等线" panose="02010600030101010101" charset="-122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kern="1200" baseline="0">
        <a:solidFill>
          <a:schemeClr val="tx1"/>
        </a:solidFill>
        <a:latin typeface="等线" panose="02010600030101010101" charset="-122"/>
        <a:ea typeface="宋体" panose="02010600030101010101" pitchFamily="2" charset="-122"/>
        <a:cs typeface="+mn-cs"/>
        <a:sym typeface="等线" panose="02010600030101010101" charset="-122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kern="1200" baseline="0">
        <a:solidFill>
          <a:schemeClr val="tx1"/>
        </a:solidFill>
        <a:latin typeface="等线" panose="02010600030101010101" charset="-122"/>
        <a:ea typeface="宋体" panose="02010600030101010101" pitchFamily="2" charset="-122"/>
        <a:cs typeface="+mn-cs"/>
        <a:sym typeface="等线" panose="02010600030101010101" charset="-122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 showGuides="1">
      <p:cViewPr varScale="1">
        <p:scale>
          <a:sx n="69" d="100"/>
          <a:sy n="69" d="100"/>
        </p:scale>
        <p:origin x="-138" y="-102"/>
      </p:cViewPr>
      <p:guideLst>
        <p:guide orient="horz" pos="2297"/>
        <p:guide pos="3791"/>
      </p:guideLst>
    </p:cSldViewPr>
  </p:slideViewPr>
  <p:gridSpacing cx="72005" cy="720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2" Type="http://schemas.openxmlformats.org/officeDocument/2006/relationships/font" Target="fonts/font18.fntdata"/><Relationship Id="rId81" Type="http://schemas.openxmlformats.org/officeDocument/2006/relationships/font" Target="fonts/font17.fntdata"/><Relationship Id="rId80" Type="http://schemas.openxmlformats.org/officeDocument/2006/relationships/font" Target="fonts/font16.fntdata"/><Relationship Id="rId8" Type="http://schemas.openxmlformats.org/officeDocument/2006/relationships/slide" Target="slides/slide4.xml"/><Relationship Id="rId79" Type="http://schemas.openxmlformats.org/officeDocument/2006/relationships/font" Target="fonts/font15.fntdata"/><Relationship Id="rId78" Type="http://schemas.openxmlformats.org/officeDocument/2006/relationships/font" Target="fonts/font14.fntdata"/><Relationship Id="rId77" Type="http://schemas.openxmlformats.org/officeDocument/2006/relationships/font" Target="fonts/font13.fntdata"/><Relationship Id="rId76" Type="http://schemas.openxmlformats.org/officeDocument/2006/relationships/font" Target="fonts/font12.fntdata"/><Relationship Id="rId75" Type="http://schemas.openxmlformats.org/officeDocument/2006/relationships/font" Target="fonts/font11.fntdata"/><Relationship Id="rId74" Type="http://schemas.openxmlformats.org/officeDocument/2006/relationships/font" Target="fonts/font10.fntdata"/><Relationship Id="rId73" Type="http://schemas.openxmlformats.org/officeDocument/2006/relationships/font" Target="fonts/font9.fntdata"/><Relationship Id="rId72" Type="http://schemas.openxmlformats.org/officeDocument/2006/relationships/font" Target="fonts/font8.fntdata"/><Relationship Id="rId71" Type="http://schemas.openxmlformats.org/officeDocument/2006/relationships/font" Target="fonts/font7.fntdata"/><Relationship Id="rId70" Type="http://schemas.openxmlformats.org/officeDocument/2006/relationships/font" Target="fonts/font6.fntdata"/><Relationship Id="rId7" Type="http://schemas.openxmlformats.org/officeDocument/2006/relationships/slide" Target="slides/slide3.xml"/><Relationship Id="rId69" Type="http://schemas.openxmlformats.org/officeDocument/2006/relationships/font" Target="fonts/font5.fntdata"/><Relationship Id="rId68" Type="http://schemas.openxmlformats.org/officeDocument/2006/relationships/font" Target="fonts/font4.fntdata"/><Relationship Id="rId67" Type="http://schemas.openxmlformats.org/officeDocument/2006/relationships/font" Target="fonts/font3.fntdata"/><Relationship Id="rId66" Type="http://schemas.openxmlformats.org/officeDocument/2006/relationships/font" Target="fonts/font2.fntdata"/><Relationship Id="rId65" Type="http://schemas.openxmlformats.org/officeDocument/2006/relationships/font" Target="fonts/font1.fntdata"/><Relationship Id="rId64" Type="http://schemas.openxmlformats.org/officeDocument/2006/relationships/tableStyles" Target="tableStyles.xml"/><Relationship Id="rId63" Type="http://schemas.openxmlformats.org/officeDocument/2006/relationships/viewProps" Target="viewProps.xml"/><Relationship Id="rId62" Type="http://schemas.openxmlformats.org/officeDocument/2006/relationships/presProps" Target="presProps.xml"/><Relationship Id="rId61" Type="http://schemas.openxmlformats.org/officeDocument/2006/relationships/slide" Target="slides/slide57.xml"/><Relationship Id="rId60" Type="http://schemas.openxmlformats.org/officeDocument/2006/relationships/slide" Target="slides/slide56.xml"/><Relationship Id="rId6" Type="http://schemas.openxmlformats.org/officeDocument/2006/relationships/slide" Target="slides/slide2.xml"/><Relationship Id="rId59" Type="http://schemas.openxmlformats.org/officeDocument/2006/relationships/slide" Target="slides/slide55.xml"/><Relationship Id="rId58" Type="http://schemas.openxmlformats.org/officeDocument/2006/relationships/slide" Target="slides/slide54.xml"/><Relationship Id="rId57" Type="http://schemas.openxmlformats.org/officeDocument/2006/relationships/slide" Target="slides/slide53.xml"/><Relationship Id="rId56" Type="http://schemas.openxmlformats.org/officeDocument/2006/relationships/slide" Target="slides/slide52.xml"/><Relationship Id="rId55" Type="http://schemas.openxmlformats.org/officeDocument/2006/relationships/slide" Target="slides/slide51.xml"/><Relationship Id="rId54" Type="http://schemas.openxmlformats.org/officeDocument/2006/relationships/slide" Target="slides/slide50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audio1.wav>
</file>

<file path=ppt/media/audio2.wav>
</file>

<file path=ppt/media/audio3.wav>
</file>

<file path=ppt/media/audio4.wav>
</file>

<file path=ppt/media/image1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5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3074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</a:ln>
        </p:spPr>
        <p:txBody>
          <a:bodyPr wrap="square" anchor="t"/>
          <a:p>
            <a:pPr lvl="0" indent="0" fontAlgn="base"/>
            <a:endParaRPr lang="zh-CN" altLang="en-US" sz="1200" strike="noStrike" noProof="1" dirty="0"/>
          </a:p>
        </p:txBody>
      </p:sp>
      <p:sp>
        <p:nvSpPr>
          <p:cNvPr id="3075" name="日期占位符 2"/>
          <p:cNvSpPr>
            <a:spLocks noGrp="1"/>
          </p:cNvSpPr>
          <p:nvPr>
            <p:ph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 w="9525">
            <a:noFill/>
          </a:ln>
        </p:spPr>
        <p:txBody>
          <a:bodyPr wrap="square" anchor="t"/>
          <a:p>
            <a:pPr lvl="0" indent="0" algn="r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z="1200" strike="noStrike" noProof="1" dirty="0"/>
          </a:p>
        </p:txBody>
      </p:sp>
      <p:sp>
        <p:nvSpPr>
          <p:cNvPr id="3076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9525">
            <a:noFill/>
          </a:ln>
        </p:spPr>
      </p:sp>
      <p:sp>
        <p:nvSpPr>
          <p:cNvPr id="3077" name="备注占位符 4"/>
          <p:cNvSpPr>
            <a:spLocks noGrp="1" noRot="1" noChangeAspect="1"/>
          </p:cNvSpPr>
          <p:nvPr/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wrap="square" anchor="t"/>
          <a:p>
            <a:pPr lvl="0" indent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0"/>
            <a:r>
              <a:rPr lang="zh-CN" altLang="en-US" dirty="0"/>
              <a:t>第二级</a:t>
            </a:r>
            <a:endParaRPr lang="zh-CN" altLang="en-US" dirty="0"/>
          </a:p>
          <a:p>
            <a:pPr lvl="2" indent="0"/>
            <a:r>
              <a:rPr lang="zh-CN" altLang="en-US" dirty="0"/>
              <a:t>第三级</a:t>
            </a:r>
            <a:endParaRPr lang="zh-CN" altLang="en-US" dirty="0"/>
          </a:p>
          <a:p>
            <a:pPr lvl="3" indent="0"/>
            <a:r>
              <a:rPr lang="zh-CN" altLang="en-US" dirty="0"/>
              <a:t>第四级</a:t>
            </a:r>
            <a:endParaRPr lang="zh-CN" altLang="en-US" dirty="0"/>
          </a:p>
          <a:p>
            <a:pPr lvl="4" indent="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078" name="页脚占位符 5"/>
          <p:cNvSpPr>
            <a:spLocks noGrp="1"/>
          </p:cNvSpPr>
          <p:nvPr>
            <p:ph type="ftr" sz="quarter"/>
          </p:nvPr>
        </p:nvSpPr>
        <p:spPr>
          <a:xfrm>
            <a:off x="0" y="8685213"/>
            <a:ext cx="2971800" cy="458788"/>
          </a:xfrm>
          <a:prstGeom prst="rect">
            <a:avLst/>
          </a:prstGeom>
          <a:noFill/>
          <a:ln w="9525">
            <a:noFill/>
          </a:ln>
        </p:spPr>
        <p:txBody>
          <a:bodyPr wrap="square" anchor="b"/>
          <a:p>
            <a:pPr lvl="0" indent="0" fontAlgn="base"/>
            <a:endParaRPr lang="zh-CN" altLang="en-US" sz="1200" strike="noStrike" noProof="1" dirty="0"/>
          </a:p>
        </p:txBody>
      </p:sp>
      <p:sp>
        <p:nvSpPr>
          <p:cNvPr id="3079" name="灯片编号占位符 6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  <a:noFill/>
          <a:ln w="9525">
            <a:noFill/>
          </a:ln>
        </p:spPr>
        <p:txBody>
          <a:bodyPr wrap="square" anchor="b"/>
          <a:p>
            <a:pPr lvl="0" indent="0" algn="r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z="1200" strike="noStrike" noProof="1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lvl="0" indent="0" algn="l" defTabSz="0" eaLnBrk="0" fontAlgn="base" latinLnBrk="1" hangingPunct="0">
      <a:lnSpc>
        <a:spcPct val="100000"/>
      </a:lnSpc>
      <a:spcBef>
        <a:spcPct val="0"/>
      </a:spcBef>
      <a:spcAft>
        <a:spcPct val="0"/>
      </a:spcAft>
      <a:buNone/>
      <a:defRPr sz="1200" i="0" kern="1200" baseline="0">
        <a:solidFill>
          <a:schemeClr val="bg1"/>
        </a:solidFill>
      </a:defRPr>
    </a:lvl1pPr>
    <a:lvl2pPr marL="0" lvl="1" indent="0" algn="l" defTabSz="0" eaLnBrk="0" fontAlgn="base" latinLnBrk="1" hangingPunct="0">
      <a:lnSpc>
        <a:spcPct val="100000"/>
      </a:lnSpc>
      <a:spcBef>
        <a:spcPct val="0"/>
      </a:spcBef>
      <a:spcAft>
        <a:spcPct val="0"/>
      </a:spcAft>
      <a:buNone/>
      <a:defRPr sz="1200" i="0" kern="1200" baseline="0">
        <a:solidFill>
          <a:schemeClr val="bg1"/>
        </a:solidFill>
      </a:defRPr>
    </a:lvl2pPr>
    <a:lvl3pPr marL="0" lvl="2" indent="0" algn="l" defTabSz="0" eaLnBrk="0" fontAlgn="base" latinLnBrk="1" hangingPunct="0">
      <a:lnSpc>
        <a:spcPct val="100000"/>
      </a:lnSpc>
      <a:spcBef>
        <a:spcPct val="0"/>
      </a:spcBef>
      <a:spcAft>
        <a:spcPct val="0"/>
      </a:spcAft>
      <a:buNone/>
      <a:defRPr sz="1200" i="0" kern="1200" baseline="0">
        <a:solidFill>
          <a:schemeClr val="bg1"/>
        </a:solidFill>
      </a:defRPr>
    </a:lvl3pPr>
    <a:lvl4pPr marL="0" lvl="3" indent="0" algn="l" defTabSz="0" eaLnBrk="0" fontAlgn="base" latinLnBrk="1" hangingPunct="0">
      <a:lnSpc>
        <a:spcPct val="100000"/>
      </a:lnSpc>
      <a:spcBef>
        <a:spcPct val="0"/>
      </a:spcBef>
      <a:spcAft>
        <a:spcPct val="0"/>
      </a:spcAft>
      <a:buNone/>
      <a:defRPr sz="1200" i="0" kern="1200" baseline="0">
        <a:solidFill>
          <a:schemeClr val="bg1"/>
        </a:solidFill>
      </a:defRPr>
    </a:lvl4pPr>
    <a:lvl5pPr marL="0" lvl="4" indent="0" algn="l" defTabSz="0" eaLnBrk="0" fontAlgn="base" latinLnBrk="1" hangingPunct="0">
      <a:lnSpc>
        <a:spcPct val="100000"/>
      </a:lnSpc>
      <a:spcBef>
        <a:spcPct val="0"/>
      </a:spcBef>
      <a:spcAft>
        <a:spcPct val="0"/>
      </a:spcAft>
      <a:buNone/>
      <a:defRPr sz="1200" i="0" kern="1200" baseline="0">
        <a:solidFill>
          <a:schemeClr val="bg1"/>
        </a:solidFill>
      </a:defRPr>
    </a:lvl5pPr>
    <a:lvl6pPr marL="2286000" lvl="5" indent="0" algn="l" defTabSz="0" eaLnBrk="0" fontAlgn="base" latinLnBrk="1" hangingPunct="0">
      <a:lnSpc>
        <a:spcPct val="100000"/>
      </a:lnSpc>
      <a:spcBef>
        <a:spcPct val="0"/>
      </a:spcBef>
      <a:spcAft>
        <a:spcPct val="0"/>
      </a:spcAft>
      <a:buNone/>
      <a:defRPr sz="1200" i="0" kern="1200" baseline="0">
        <a:solidFill>
          <a:schemeClr val="bg1"/>
        </a:solidFill>
      </a:defRPr>
    </a:lvl6pPr>
    <a:lvl7pPr marL="2743200" lvl="6" indent="0" algn="l" defTabSz="0" eaLnBrk="0" fontAlgn="base" latinLnBrk="1" hangingPunct="0">
      <a:lnSpc>
        <a:spcPct val="100000"/>
      </a:lnSpc>
      <a:spcBef>
        <a:spcPct val="0"/>
      </a:spcBef>
      <a:spcAft>
        <a:spcPct val="0"/>
      </a:spcAft>
      <a:buNone/>
      <a:defRPr sz="1200" i="0" kern="1200" baseline="0">
        <a:solidFill>
          <a:schemeClr val="bg1"/>
        </a:solidFill>
      </a:defRPr>
    </a:lvl7pPr>
    <a:lvl8pPr marL="3200400" lvl="7" indent="0" algn="l" defTabSz="0" eaLnBrk="0" fontAlgn="base" latinLnBrk="1" hangingPunct="0">
      <a:lnSpc>
        <a:spcPct val="100000"/>
      </a:lnSpc>
      <a:spcBef>
        <a:spcPct val="0"/>
      </a:spcBef>
      <a:spcAft>
        <a:spcPct val="0"/>
      </a:spcAft>
      <a:buNone/>
      <a:defRPr sz="1200" i="0" kern="1200" baseline="0">
        <a:solidFill>
          <a:schemeClr val="bg1"/>
        </a:solidFill>
      </a:defRPr>
    </a:lvl8pPr>
    <a:lvl9pPr marL="3657600" lvl="8" indent="0" algn="l" defTabSz="0" eaLnBrk="0" fontAlgn="base" latinLnBrk="1" hangingPunct="0">
      <a:lnSpc>
        <a:spcPct val="100000"/>
      </a:lnSpc>
      <a:spcBef>
        <a:spcPct val="0"/>
      </a:spcBef>
      <a:spcAft>
        <a:spcPct val="0"/>
      </a:spcAft>
      <a:buNone/>
      <a:defRPr sz="1200" i="0" kern="1200" baseline="0">
        <a:solidFill>
          <a:schemeClr val="bg1"/>
        </a:solidFill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12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47482688" y="2147482688"/>
            <a:ext cx="0" cy="0"/>
          </a:xfrm>
          <a:ln/>
        </p:spPr>
      </p:sp>
      <p:sp>
        <p:nvSpPr>
          <p:cNvPr id="5123" name="备注占位符 2"/>
          <p:cNvSpPr>
            <a:spLocks noGrp="1" noRot="1" noChangeAspect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 indent="0"/>
            <a:r>
              <a:rPr lang="zh-CN" altLang="en-US" dirty="0">
                <a:cs typeface="Arial" panose="020B0604020202020204" pitchFamily="34" charset="0"/>
              </a:rPr>
              <a:t> </a:t>
            </a:r>
            <a:endParaRPr lang="zh-CN" altLang="en-US" dirty="0">
              <a:ea typeface="Arial" panose="020B0604020202020204" pitchFamily="34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 advTm="100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 advTm="100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 advTm="1000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 advTm="1000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 advTm="100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 advTm="100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 advTm="100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 advTm="100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 advTm="100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 advTm="100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 advTm="1000">
    <p:fad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lvl="0" indent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wrap="square" anchor="t"/>
          <a:p>
            <a:pPr lvl="0" indent="-228600"/>
            <a:r>
              <a:rPr lang="zh-CN" altLang="en-US"/>
              <a:t>编辑母版文本样式</a:t>
            </a:r>
            <a:endParaRPr lang="zh-CN" altLang="en-US"/>
          </a:p>
          <a:p>
            <a:pPr lvl="1" indent="228600"/>
            <a:r>
              <a:rPr lang="zh-CN" altLang="en-US"/>
              <a:t>第二级</a:t>
            </a:r>
            <a:endParaRPr lang="zh-CN" altLang="en-US"/>
          </a:p>
          <a:p>
            <a:pPr lvl="2" indent="685800"/>
            <a:r>
              <a:rPr lang="zh-CN" altLang="en-US"/>
              <a:t>第三级</a:t>
            </a:r>
            <a:endParaRPr lang="zh-CN" altLang="en-US"/>
          </a:p>
          <a:p>
            <a:pPr lvl="3" indent="1143000"/>
            <a:r>
              <a:rPr lang="zh-CN" altLang="en-US"/>
              <a:t>第四级</a:t>
            </a:r>
            <a:endParaRPr lang="zh-CN" altLang="en-US"/>
          </a:p>
          <a:p>
            <a:pPr lvl="4" indent="160020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3"/>
          <p:cNvSpPr>
            <a:spLocks noGrp="1"/>
          </p:cNvSpPr>
          <p:nvPr>
            <p:ph type="dt" sz="half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lstStyle>
            <a:lvl1pPr indent="0">
              <a:defRPr sz="1200">
                <a:solidFill>
                  <a:srgbClr val="898989"/>
                </a:solidFill>
              </a:defRPr>
            </a:lvl1pPr>
          </a:lstStyle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1029" name="页脚占位符 4"/>
          <p:cNvSpPr>
            <a:spLocks noGrp="1"/>
          </p:cNvSpPr>
          <p:nvPr>
            <p:ph type="ftr" sz="quarte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lstStyle>
            <a:lvl1pPr indent="0" algn="ctr">
              <a:defRPr sz="1200">
                <a:solidFill>
                  <a:srgbClr val="898989"/>
                </a:solidFill>
              </a:defRPr>
            </a:lvl1pPr>
          </a:lstStyle>
          <a:p>
            <a:pPr lvl="0" fontAlgn="base"/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1030" name="灯片编号占位符 5"/>
          <p:cNvSpPr>
            <a:spLocks noGrp="1"/>
          </p:cNvSpPr>
          <p:nvPr>
            <p:ph type="sldNum" sz="quarter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lstStyle>
            <a:lvl1pPr indent="0" algn="r">
              <a:defRPr sz="1200">
                <a:solidFill>
                  <a:srgbClr val="898989"/>
                </a:solidFill>
              </a:defRPr>
            </a:lvl1pPr>
          </a:lstStyle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Tm="1000">
    <p:fade/>
  </p:transition>
  <p:hf sldNum="0" hdr="0" ftr="0" dt="0"/>
  <p:txStyles>
    <p:titleStyle>
      <a:lvl1pPr marL="0" lvl="0" indent="0" algn="l" defTabSz="91440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buNone/>
        <a:defRPr kern="1200">
          <a:latin typeface="+mj-lt"/>
          <a:ea typeface="+mj-ea"/>
          <a:cs typeface="+mj-cs"/>
        </a:defRPr>
      </a:lvl1pPr>
    </p:titleStyle>
    <p:bodyStyle>
      <a:lvl1pPr marL="228600" lvl="0" indent="-228600" algn="l" defTabSz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300" b="1" i="1" u="none" kern="1200">
          <a:latin typeface="+mn-lt"/>
          <a:ea typeface="+mn-ea"/>
          <a:cs typeface="+mn-cs"/>
        </a:defRPr>
      </a:lvl1pPr>
      <a:lvl2pPr marL="228600" lvl="1" indent="457200" algn="l" defTabSz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b="0" i="1" u="none" kern="1200">
          <a:latin typeface="Arial" panose="020B0604020202020204" pitchFamily="34" charset="0"/>
          <a:ea typeface="+mn-ea"/>
          <a:cs typeface="+mn-cs"/>
        </a:defRPr>
      </a:lvl2pPr>
      <a:lvl3pPr marL="228600" lvl="2" indent="914400" algn="l" defTabSz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b="1" i="1" u="sng" kern="1200">
          <a:latin typeface="Arial" panose="020B0604020202020204" pitchFamily="34" charset="0"/>
          <a:ea typeface="+mn-ea"/>
          <a:cs typeface="+mn-cs"/>
        </a:defRPr>
      </a:lvl3pPr>
      <a:lvl4pPr marL="228600" lvl="3" indent="1371600" algn="l" defTabSz="0" eaLnBrk="0" fontAlgn="b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b="1" i="1" u="sng" kern="1200">
          <a:latin typeface="Arial" panose="020B0604020202020204" pitchFamily="34" charset="0"/>
          <a:ea typeface="+mn-ea"/>
          <a:cs typeface="+mn-cs"/>
        </a:defRPr>
      </a:lvl4pPr>
      <a:lvl5pPr marL="228600" lvl="4" indent="1828800" algn="l" defTabSz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None/>
        <a:defRPr sz="2800" b="1" i="0" u="sng" kern="1200" baseline="0">
          <a:latin typeface="Arial" panose="020B0604020202020204" pitchFamily="34" charset="0"/>
          <a:ea typeface="+mn-ea"/>
          <a:cs typeface="+mn-cs"/>
          <a:sym typeface="Arial" panose="020B0604020202020204" pitchFamily="34" charset="0"/>
        </a:defRPr>
      </a:lvl5pPr>
      <a:lvl6pPr marL="2514600" lvl="5" indent="-228600" algn="l" defTabSz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None/>
        <a:defRPr sz="2800" b="1" i="0" u="sng" kern="1200" baseline="0">
          <a:latin typeface="Arial" panose="020B0604020202020204" pitchFamily="34" charset="0"/>
          <a:ea typeface="+mn-ea"/>
          <a:cs typeface="+mn-cs"/>
          <a:sym typeface="Arial" panose="020B0604020202020204" pitchFamily="34" charset="0"/>
        </a:defRPr>
      </a:lvl6pPr>
      <a:lvl7pPr marL="2971800" lvl="6" indent="-228600" algn="l" defTabSz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None/>
        <a:defRPr sz="2800" b="1" i="0" u="sng" kern="1200" baseline="0">
          <a:latin typeface="Arial" panose="020B0604020202020204" pitchFamily="34" charset="0"/>
          <a:ea typeface="+mn-ea"/>
          <a:cs typeface="+mn-cs"/>
          <a:sym typeface="Arial" panose="020B0604020202020204" pitchFamily="34" charset="0"/>
        </a:defRPr>
      </a:lvl7pPr>
      <a:lvl8pPr marL="3429000" lvl="7" indent="-228600" algn="l" defTabSz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None/>
        <a:defRPr sz="2800" b="1" i="0" u="sng" kern="1200" baseline="0">
          <a:latin typeface="Arial" panose="020B0604020202020204" pitchFamily="34" charset="0"/>
          <a:ea typeface="+mn-ea"/>
          <a:cs typeface="+mn-cs"/>
          <a:sym typeface="Arial" panose="020B0604020202020204" pitchFamily="34" charset="0"/>
        </a:defRPr>
      </a:lvl8pPr>
      <a:lvl9pPr marL="3886200" lvl="8" indent="-228600" algn="l" defTabSz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None/>
        <a:defRPr sz="2800" b="1" i="0" u="sng" kern="1200" baseline="0">
          <a:latin typeface="Arial" panose="020B0604020202020204" pitchFamily="34" charset="0"/>
          <a:ea typeface="+mn-ea"/>
          <a:cs typeface="+mn-cs"/>
          <a:sym typeface="Arial" panose="020B0604020202020204" pitchFamily="34" charset="0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  <a:sym typeface="等线" panose="02010600030101010101" charset="-122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等线" panose="02010600030101010101" charset="-122"/>
          <a:ea typeface="宋体" panose="02010600030101010101" pitchFamily="2" charset="-122"/>
          <a:cs typeface="+mn-cs"/>
          <a:sym typeface="等线" panose="02010600030101010101" charset="-122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等线" panose="02010600030101010101" charset="-122"/>
          <a:ea typeface="宋体" panose="02010600030101010101" pitchFamily="2" charset="-122"/>
          <a:cs typeface="+mn-cs"/>
          <a:sym typeface="等线" panose="02010600030101010101" charset="-122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等线" panose="02010600030101010101" charset="-122"/>
          <a:ea typeface="宋体" panose="02010600030101010101" pitchFamily="2" charset="-122"/>
          <a:cs typeface="+mn-cs"/>
          <a:sym typeface="等线" panose="02010600030101010101" charset="-122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等线" panose="02010600030101010101" charset="-122"/>
          <a:ea typeface="宋体" panose="02010600030101010101" pitchFamily="2" charset="-122"/>
          <a:cs typeface="+mn-cs"/>
          <a:sym typeface="等线" panose="02010600030101010101" charset="-122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等线" panose="02010600030101010101" charset="-122"/>
          <a:ea typeface="宋体" panose="02010600030101010101" pitchFamily="2" charset="-122"/>
          <a:cs typeface="+mn-cs"/>
          <a:sym typeface="等线" panose="02010600030101010101" charset="-122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等线" panose="02010600030101010101" charset="-122"/>
          <a:ea typeface="宋体" panose="02010600030101010101" pitchFamily="2" charset="-122"/>
          <a:cs typeface="+mn-cs"/>
          <a:sym typeface="等线" panose="02010600030101010101" charset="-122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等线" panose="02010600030101010101" charset="-122"/>
          <a:ea typeface="宋体" panose="02010600030101010101" pitchFamily="2" charset="-122"/>
          <a:cs typeface="+mn-cs"/>
          <a:sym typeface="等线" panose="02010600030101010101" charset="-122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等线" panose="02010600030101010101" charset="-122"/>
          <a:ea typeface="宋体" panose="02010600030101010101" pitchFamily="2" charset="-122"/>
          <a:cs typeface="+mn-cs"/>
          <a:sym typeface="等线" panose="02010600030101010101" charset="-122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050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lvl="0" indent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051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wrap="square" anchor="t"/>
          <a:p>
            <a:pPr lvl="0" indent="-228600"/>
            <a:r>
              <a:rPr lang="zh-CN" altLang="en-US"/>
              <a:t>编辑母版文本样式</a:t>
            </a:r>
            <a:endParaRPr lang="zh-CN" altLang="en-US"/>
          </a:p>
          <a:p>
            <a:pPr lvl="1" indent="228600"/>
            <a:r>
              <a:rPr lang="zh-CN" altLang="en-US"/>
              <a:t>第二级</a:t>
            </a:r>
            <a:endParaRPr lang="zh-CN" altLang="en-US"/>
          </a:p>
          <a:p>
            <a:pPr lvl="2" indent="685800"/>
            <a:r>
              <a:rPr lang="zh-CN" altLang="en-US"/>
              <a:t>第三级</a:t>
            </a:r>
            <a:endParaRPr lang="zh-CN" altLang="en-US"/>
          </a:p>
          <a:p>
            <a:pPr lvl="3" indent="0"/>
            <a:r>
              <a:rPr lang="zh-CN" altLang="en-US"/>
              <a:t>第四级</a:t>
            </a:r>
            <a:endParaRPr lang="zh-CN" altLang="en-US"/>
          </a:p>
          <a:p>
            <a:pPr lvl="4" indent="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2052" name="日期占位符 3"/>
          <p:cNvSpPr>
            <a:spLocks noGrp="1"/>
          </p:cNvSpPr>
          <p:nvPr>
            <p:ph type="dt" sz="half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lstStyle>
            <a:lvl1pPr indent="0">
              <a:defRPr sz="120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defRPr>
            </a:lvl1pPr>
          </a:lstStyle>
          <a:p>
            <a:pPr lvl="0" fontAlgn="base"/>
            <a:fld id="{BB962C8B-B14F-4D97-AF65-F5344CB8AC3E}" type="datetime1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  <p:sp>
        <p:nvSpPr>
          <p:cNvPr id="2053" name="页脚占位符 4"/>
          <p:cNvSpPr>
            <a:spLocks noGrp="1"/>
          </p:cNvSpPr>
          <p:nvPr>
            <p:ph type="ftr" sz="quarte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lstStyle>
            <a:lvl1pPr indent="0" algn="ctr">
              <a:defRPr sz="120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defRPr>
            </a:lvl1pPr>
          </a:lstStyle>
          <a:p>
            <a:pPr lvl="0" fontAlgn="base"/>
            <a:endParaRPr lang="zh-CN" altLang="en-US" strike="noStrike" noProof="1" dirty="0"/>
          </a:p>
        </p:txBody>
      </p:sp>
      <p:sp>
        <p:nvSpPr>
          <p:cNvPr id="2054" name="灯片编号占位符 5"/>
          <p:cNvSpPr>
            <a:spLocks noGrp="1"/>
          </p:cNvSpPr>
          <p:nvPr>
            <p:ph type="sldNum" sz="quarter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lstStyle>
            <a:lvl1pPr indent="0" algn="r">
              <a:defRPr sz="120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defRPr>
            </a:lvl1pPr>
          </a:lstStyle>
          <a:p>
            <a:pPr lvl="0" fontAlgn="base"/>
            <a:fld id="{9A0DB2DC-4C9A-4742-B13C-FB6460FD3503}" type="slidenum">
              <a:rPr lang="zh-CN" altLang="en-US" strike="noStrike" noProof="1" dirty="0">
                <a:latin typeface="等线" panose="02010600030101010101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 advTm="1000">
    <p:fade/>
  </p:transition>
  <p:hf sldNum="0" hdr="0" ftr="0"/>
  <p:txStyles>
    <p:titleStyle>
      <a:lvl1pPr marL="0" lvl="0" indent="0" algn="l" defTabSz="91440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buNone/>
        <a:defRPr kern="1200">
          <a:latin typeface="+mj-lt"/>
          <a:ea typeface="+mj-ea"/>
          <a:cs typeface="+mj-cs"/>
        </a:defRPr>
      </a:lvl1pPr>
    </p:titleStyle>
    <p:bodyStyle>
      <a:lvl1pPr marL="228600" lvl="0" indent="-228600" algn="l" defTabSz="91440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b="1" i="1" u="none" kern="1200">
          <a:latin typeface="+mn-lt"/>
          <a:ea typeface="+mn-ea"/>
          <a:cs typeface="+mn-cs"/>
        </a:defRPr>
      </a:lvl1pPr>
      <a:lvl2pPr marL="228600" lvl="1" indent="457200" algn="l" defTabSz="91440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b="1" i="1" u="none" kern="1200"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228600" lvl="2" indent="914400" algn="l" defTabSz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tabLst>
          <a:tab pos="0" algn="l"/>
          <a:tab pos="457200" algn="l"/>
          <a:tab pos="0" algn="l"/>
          <a:tab pos="163830" algn="dec"/>
          <a:tab pos="5080" algn="dec"/>
          <a:tab pos="38100" algn="l"/>
          <a:tab pos="406400" algn="dec"/>
          <a:tab pos="52705" algn="dec"/>
          <a:tab pos="13058775" algn="l"/>
          <a:tab pos="0" algn="r"/>
          <a:tab pos="20744180" algn="l"/>
          <a:tab pos="1143000" algn="l"/>
          <a:tab pos="0" algn="l"/>
          <a:tab pos="0" algn="l"/>
          <a:tab pos="5080" algn="dec"/>
          <a:tab pos="5080" algn="l"/>
          <a:tab pos="0" algn="l"/>
          <a:tab pos="9418955" algn="ctr"/>
          <a:tab pos="5080" algn="r"/>
          <a:tab pos="0" algn="l"/>
          <a:tab pos="142875" algn="l"/>
          <a:tab pos="0" algn="l"/>
          <a:tab pos="1371600" algn="l"/>
          <a:tab pos="0" algn="l"/>
          <a:tab pos="160655" algn="dec"/>
          <a:tab pos="5080" algn="dec"/>
          <a:tab pos="0" algn="l"/>
          <a:tab pos="9418955" algn="ctr"/>
          <a:tab pos="5080" algn="r"/>
          <a:tab pos="0" algn="l"/>
          <a:tab pos="142875" algn="l"/>
          <a:tab pos="0" algn="l"/>
        </a:tabLst>
        <a:defRPr sz="2800" b="1" i="1" u="none" kern="1200"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371600" lvl="3" indent="0" algn="l" defTabSz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tabLst>
          <a:tab pos="0" algn="l"/>
          <a:tab pos="457200" algn="l"/>
          <a:tab pos="0" algn="l"/>
          <a:tab pos="163830" algn="dec"/>
          <a:tab pos="5080" algn="dec"/>
          <a:tab pos="38100" algn="l"/>
          <a:tab pos="406400" algn="dec"/>
          <a:tab pos="52705" algn="dec"/>
          <a:tab pos="13058775" algn="l"/>
          <a:tab pos="0" algn="r"/>
          <a:tab pos="20744180" algn="l"/>
          <a:tab pos="1143000" algn="l"/>
          <a:tab pos="0" algn="l"/>
          <a:tab pos="0" algn="l"/>
          <a:tab pos="5080" algn="dec"/>
          <a:tab pos="5080" algn="l"/>
          <a:tab pos="0" algn="l"/>
          <a:tab pos="9418955" algn="ctr"/>
          <a:tab pos="5080" algn="r"/>
          <a:tab pos="0" algn="l"/>
          <a:tab pos="142875" algn="l"/>
          <a:tab pos="0" algn="l"/>
          <a:tab pos="1371600" algn="l"/>
          <a:tab pos="0" algn="l"/>
          <a:tab pos="160655" algn="dec"/>
          <a:tab pos="5080" algn="dec"/>
          <a:tab pos="0" algn="l"/>
          <a:tab pos="9418955" algn="ctr"/>
          <a:tab pos="5080" algn="r"/>
          <a:tab pos="0" algn="l"/>
          <a:tab pos="142875" algn="l"/>
          <a:tab pos="0" algn="l"/>
        </a:tabLst>
        <a:defRPr sz="2000" b="1" i="1" u="none" kern="1200"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1828800" lvl="4" indent="0" algn="l" defTabSz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等线" panose="02010600030101010101" charset="-122"/>
        <a:buChar char="n"/>
        <a:tabLst>
          <a:tab pos="0" algn="l"/>
          <a:tab pos="457200" algn="l"/>
          <a:tab pos="0" algn="l"/>
          <a:tab pos="163830" algn="dec"/>
          <a:tab pos="5080" algn="dec"/>
          <a:tab pos="38100" algn="l"/>
          <a:tab pos="406400" algn="dec"/>
          <a:tab pos="52705" algn="dec"/>
          <a:tab pos="13058775" algn="l"/>
          <a:tab pos="0" algn="r"/>
          <a:tab pos="20744180" algn="l"/>
          <a:tab pos="1143000" algn="l"/>
          <a:tab pos="0" algn="l"/>
          <a:tab pos="0" algn="l"/>
          <a:tab pos="5080" algn="dec"/>
          <a:tab pos="5080" algn="l"/>
          <a:tab pos="0" algn="l"/>
          <a:tab pos="9418955" algn="ctr"/>
          <a:tab pos="5080" algn="r"/>
          <a:tab pos="0" algn="l"/>
          <a:tab pos="142875" algn="l"/>
          <a:tab pos="0" algn="l"/>
          <a:tab pos="1371600" algn="l"/>
          <a:tab pos="0" algn="l"/>
          <a:tab pos="160655" algn="dec"/>
          <a:tab pos="5080" algn="dec"/>
          <a:tab pos="0" algn="l"/>
          <a:tab pos="9418955" algn="ctr"/>
          <a:tab pos="5080" algn="r"/>
          <a:tab pos="0" algn="l"/>
          <a:tab pos="142875" algn="l"/>
          <a:tab pos="0" algn="l"/>
        </a:tabLst>
        <a:defRPr sz="2000" b="1" i="1" u="none" kern="1200"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lvl="5" indent="-228600" algn="l" defTabSz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等线" panose="02010600030101010101" charset="-122"/>
        <a:buChar char="n"/>
        <a:tabLst>
          <a:tab pos="0" algn="l"/>
          <a:tab pos="457200" algn="l"/>
          <a:tab pos="0" algn="l"/>
          <a:tab pos="163830" algn="dec"/>
          <a:tab pos="5080" algn="dec"/>
          <a:tab pos="38100" algn="l"/>
          <a:tab pos="406400" algn="dec"/>
          <a:tab pos="52705" algn="dec"/>
          <a:tab pos="13058775" algn="l"/>
          <a:tab pos="0" algn="r"/>
          <a:tab pos="20744180" algn="l"/>
          <a:tab pos="1143000" algn="l"/>
          <a:tab pos="0" algn="l"/>
          <a:tab pos="0" algn="l"/>
          <a:tab pos="5080" algn="dec"/>
          <a:tab pos="5080" algn="l"/>
          <a:tab pos="0" algn="l"/>
          <a:tab pos="9418955" algn="ctr"/>
          <a:tab pos="5080" algn="r"/>
          <a:tab pos="0" algn="l"/>
          <a:tab pos="142875" algn="l"/>
          <a:tab pos="0" algn="l"/>
          <a:tab pos="1371600" algn="l"/>
          <a:tab pos="0" algn="l"/>
          <a:tab pos="160655" algn="dec"/>
          <a:tab pos="5080" algn="dec"/>
          <a:tab pos="0" algn="l"/>
          <a:tab pos="9418955" algn="ctr"/>
          <a:tab pos="5080" algn="r"/>
          <a:tab pos="0" algn="l"/>
          <a:tab pos="142875" algn="l"/>
          <a:tab pos="0" algn="l"/>
        </a:tabLst>
        <a:defRPr sz="2000" b="1" i="1" u="none" kern="1200">
          <a:latin typeface="Arial" panose="020B0604020202020204" pitchFamily="34" charset="0"/>
          <a:ea typeface="Arial" panose="020B0604020202020204" pitchFamily="34" charset="0"/>
          <a:cs typeface="+mn-cs"/>
        </a:defRPr>
      </a:lvl6pPr>
      <a:lvl7pPr marL="2971800" lvl="6" indent="-228600" algn="l" defTabSz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等线" panose="02010600030101010101" charset="-122"/>
        <a:buChar char="n"/>
        <a:tabLst>
          <a:tab pos="0" algn="l"/>
          <a:tab pos="457200" algn="l"/>
          <a:tab pos="0" algn="l"/>
          <a:tab pos="163830" algn="dec"/>
          <a:tab pos="5080" algn="dec"/>
          <a:tab pos="38100" algn="l"/>
          <a:tab pos="406400" algn="dec"/>
          <a:tab pos="52705" algn="dec"/>
          <a:tab pos="13058775" algn="l"/>
          <a:tab pos="0" algn="r"/>
          <a:tab pos="20744180" algn="l"/>
          <a:tab pos="1143000" algn="l"/>
          <a:tab pos="0" algn="l"/>
          <a:tab pos="0" algn="l"/>
          <a:tab pos="5080" algn="dec"/>
          <a:tab pos="5080" algn="l"/>
          <a:tab pos="0" algn="l"/>
          <a:tab pos="9418955" algn="ctr"/>
          <a:tab pos="5080" algn="r"/>
          <a:tab pos="0" algn="l"/>
          <a:tab pos="142875" algn="l"/>
          <a:tab pos="0" algn="l"/>
          <a:tab pos="1371600" algn="l"/>
          <a:tab pos="0" algn="l"/>
          <a:tab pos="160655" algn="dec"/>
          <a:tab pos="5080" algn="dec"/>
          <a:tab pos="0" algn="l"/>
          <a:tab pos="9418955" algn="ctr"/>
          <a:tab pos="5080" algn="r"/>
          <a:tab pos="0" algn="l"/>
          <a:tab pos="142875" algn="l"/>
          <a:tab pos="0" algn="l"/>
        </a:tabLst>
        <a:defRPr sz="2000" b="1" i="1" u="none" kern="1200">
          <a:latin typeface="Arial" panose="020B0604020202020204" pitchFamily="34" charset="0"/>
          <a:ea typeface="Arial" panose="020B0604020202020204" pitchFamily="34" charset="0"/>
          <a:cs typeface="+mn-cs"/>
        </a:defRPr>
      </a:lvl7pPr>
      <a:lvl8pPr marL="3429000" lvl="7" indent="-228600" algn="l" defTabSz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等线" panose="02010600030101010101" charset="-122"/>
        <a:buChar char="n"/>
        <a:tabLst>
          <a:tab pos="0" algn="l"/>
          <a:tab pos="457200" algn="l"/>
          <a:tab pos="0" algn="l"/>
          <a:tab pos="163830" algn="dec"/>
          <a:tab pos="5080" algn="dec"/>
          <a:tab pos="38100" algn="l"/>
          <a:tab pos="406400" algn="dec"/>
          <a:tab pos="52705" algn="dec"/>
          <a:tab pos="13058775" algn="l"/>
          <a:tab pos="0" algn="r"/>
          <a:tab pos="20744180" algn="l"/>
          <a:tab pos="1143000" algn="l"/>
          <a:tab pos="0" algn="l"/>
          <a:tab pos="0" algn="l"/>
          <a:tab pos="5080" algn="dec"/>
          <a:tab pos="5080" algn="l"/>
          <a:tab pos="0" algn="l"/>
          <a:tab pos="9418955" algn="ctr"/>
          <a:tab pos="5080" algn="r"/>
          <a:tab pos="0" algn="l"/>
          <a:tab pos="142875" algn="l"/>
          <a:tab pos="0" algn="l"/>
          <a:tab pos="1371600" algn="l"/>
          <a:tab pos="0" algn="l"/>
          <a:tab pos="160655" algn="dec"/>
          <a:tab pos="5080" algn="dec"/>
          <a:tab pos="0" algn="l"/>
          <a:tab pos="9418955" algn="ctr"/>
          <a:tab pos="5080" algn="r"/>
          <a:tab pos="0" algn="l"/>
          <a:tab pos="142875" algn="l"/>
          <a:tab pos="0" algn="l"/>
        </a:tabLst>
        <a:defRPr sz="2000" b="1" i="1" u="none" kern="1200">
          <a:latin typeface="Arial" panose="020B0604020202020204" pitchFamily="34" charset="0"/>
          <a:ea typeface="Arial" panose="020B0604020202020204" pitchFamily="34" charset="0"/>
          <a:cs typeface="+mn-cs"/>
        </a:defRPr>
      </a:lvl8pPr>
      <a:lvl9pPr marL="3886200" lvl="8" indent="-228600" algn="l" defTabSz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等线" panose="02010600030101010101" charset="-122"/>
        <a:buChar char="n"/>
        <a:tabLst>
          <a:tab pos="0" algn="l"/>
          <a:tab pos="457200" algn="l"/>
          <a:tab pos="0" algn="l"/>
          <a:tab pos="163830" algn="dec"/>
          <a:tab pos="5080" algn="dec"/>
          <a:tab pos="38100" algn="l"/>
          <a:tab pos="406400" algn="dec"/>
          <a:tab pos="52705" algn="dec"/>
          <a:tab pos="13058775" algn="l"/>
          <a:tab pos="0" algn="r"/>
          <a:tab pos="20744180" algn="l"/>
          <a:tab pos="1143000" algn="l"/>
          <a:tab pos="0" algn="l"/>
          <a:tab pos="0" algn="l"/>
          <a:tab pos="5080" algn="dec"/>
          <a:tab pos="5080" algn="l"/>
          <a:tab pos="0" algn="l"/>
          <a:tab pos="9418955" algn="ctr"/>
          <a:tab pos="5080" algn="r"/>
          <a:tab pos="0" algn="l"/>
          <a:tab pos="142875" algn="l"/>
          <a:tab pos="0" algn="l"/>
          <a:tab pos="1371600" algn="l"/>
          <a:tab pos="0" algn="l"/>
          <a:tab pos="160655" algn="dec"/>
          <a:tab pos="5080" algn="dec"/>
          <a:tab pos="0" algn="l"/>
          <a:tab pos="9418955" algn="ctr"/>
          <a:tab pos="5080" algn="r"/>
          <a:tab pos="0" algn="l"/>
          <a:tab pos="142875" algn="l"/>
          <a:tab pos="0" algn="l"/>
        </a:tabLst>
        <a:defRPr sz="2000" b="1" i="1" u="none" kern="1200">
          <a:latin typeface="Arial" panose="020B0604020202020204" pitchFamily="34" charset="0"/>
          <a:ea typeface="Arial" panose="020B0604020202020204" pitchFamily="34" charset="0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  <a:sym typeface="等线" panose="02010600030101010101" charset="-122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等线" panose="02010600030101010101" charset="-122"/>
          <a:ea typeface="宋体" panose="02010600030101010101" pitchFamily="2" charset="-122"/>
          <a:cs typeface="+mn-cs"/>
          <a:sym typeface="等线" panose="02010600030101010101" charset="-122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等线" panose="02010600030101010101" charset="-122"/>
          <a:ea typeface="宋体" panose="02010600030101010101" pitchFamily="2" charset="-122"/>
          <a:cs typeface="+mn-cs"/>
          <a:sym typeface="等线" panose="02010600030101010101" charset="-122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等线" panose="02010600030101010101" charset="-122"/>
          <a:ea typeface="宋体" panose="02010600030101010101" pitchFamily="2" charset="-122"/>
          <a:cs typeface="+mn-cs"/>
          <a:sym typeface="等线" panose="02010600030101010101" charset="-122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等线" panose="02010600030101010101" charset="-122"/>
          <a:ea typeface="宋体" panose="02010600030101010101" pitchFamily="2" charset="-122"/>
          <a:cs typeface="+mn-cs"/>
          <a:sym typeface="等线" panose="02010600030101010101" charset="-122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等线" panose="02010600030101010101" charset="-122"/>
          <a:ea typeface="宋体" panose="02010600030101010101" pitchFamily="2" charset="-122"/>
          <a:cs typeface="+mn-cs"/>
          <a:sym typeface="等线" panose="02010600030101010101" charset="-122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等线" panose="02010600030101010101" charset="-122"/>
          <a:ea typeface="宋体" panose="02010600030101010101" pitchFamily="2" charset="-122"/>
          <a:cs typeface="+mn-cs"/>
          <a:sym typeface="等线" panose="02010600030101010101" charset="-122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等线" panose="02010600030101010101" charset="-122"/>
          <a:ea typeface="宋体" panose="02010600030101010101" pitchFamily="2" charset="-122"/>
          <a:cs typeface="+mn-cs"/>
          <a:sym typeface="等线" panose="02010600030101010101" charset="-122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等线" panose="02010600030101010101" charset="-122"/>
          <a:ea typeface="宋体" panose="02010600030101010101" pitchFamily="2" charset="-122"/>
          <a:cs typeface="+mn-cs"/>
          <a:sym typeface="等线" panose="02010600030101010101" charset="-122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microsoft.com/office/2007/relationships/media" Target="ppt/slides/ppt/slides/ppt/slides/ppt/slides/ppt/slides/ppt/slides/ppt/slides/ppt/slides/ppt/slides/ppt/slides/ppt/slides/ppt/slides/ppt/slides/ppt/slides/ppt/slides/ppt/slides/clipboard/slides/ppt/media/audio1.wav" TargetMode="External"/><Relationship Id="rId2" Type="http://schemas.openxmlformats.org/officeDocument/2006/relationships/audio" Target="ppt/slides/ppt/slides/ppt/slides/ppt/slides/ppt/slides/ppt/slides/ppt/slides/ppt/slides/ppt/slides/ppt/slides/ppt/slides/ppt/slides/ppt/slides/ppt/slides/ppt/slides/ppt/slides/clipboard/slides/ppt/media/audio1.wav" TargetMode="Externa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.png"/><Relationship Id="rId3" Type="http://schemas.openxmlformats.org/officeDocument/2006/relationships/image" Target="../media/image10.emf"/><Relationship Id="rId2" Type="http://schemas.openxmlformats.org/officeDocument/2006/relationships/image" Target="../media/image14.png"/><Relationship Id="rId1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png"/><Relationship Id="rId2" Type="http://schemas.openxmlformats.org/officeDocument/2006/relationships/image" Target="../media/image18.emf"/><Relationship Id="rId1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audio" Target="../media/audio3.wav"/><Relationship Id="rId2" Type="http://schemas.openxmlformats.org/officeDocument/2006/relationships/audio" Target="../media/audio2.wav"/><Relationship Id="rId1" Type="http://schemas.openxmlformats.org/officeDocument/2006/relationships/audio" Target="../media/audio1.wav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audio" Target="../media/audio4.wav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png"/><Relationship Id="rId2" Type="http://schemas.openxmlformats.org/officeDocument/2006/relationships/image" Target="../media/image18.emf"/><Relationship Id="rId1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em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1.jpeg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png"/><Relationship Id="rId2" Type="http://schemas.openxmlformats.org/officeDocument/2006/relationships/image" Target="../media/image18.emf"/><Relationship Id="rId1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1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3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png"/><Relationship Id="rId2" Type="http://schemas.openxmlformats.org/officeDocument/2006/relationships/image" Target="../media/image18.emf"/><Relationship Id="rId1" Type="http://schemas.openxmlformats.org/officeDocument/2006/relationships/image" Target="../media/image1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1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image" Target="../media/image8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png"/><Relationship Id="rId2" Type="http://schemas.openxmlformats.org/officeDocument/2006/relationships/image" Target="../media/image18.emf"/><Relationship Id="rId1" Type="http://schemas.openxmlformats.org/officeDocument/2006/relationships/image" Target="../media/image1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1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13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png"/><Relationship Id="rId2" Type="http://schemas.openxmlformats.org/officeDocument/2006/relationships/image" Target="../media/image18.emf"/><Relationship Id="rId1" Type="http://schemas.openxmlformats.org/officeDocument/2006/relationships/image" Target="../media/image13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11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2.jpeg"/><Relationship Id="rId1" Type="http://schemas.openxmlformats.org/officeDocument/2006/relationships/image" Target="../media/image11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13.png"/></Relationships>
</file>

<file path=ppt/slides/_rels/slide5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png"/><Relationship Id="rId2" Type="http://schemas.openxmlformats.org/officeDocument/2006/relationships/image" Target="../media/image22.png"/><Relationship Id="rId1" Type="http://schemas.openxmlformats.org/officeDocument/2006/relationships/image" Target="../media/image13.png"/></Relationships>
</file>

<file path=ppt/slides/_rels/slide5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image" Target="../media/image8.emf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9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11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3.png"/></Relationships>
</file>

<file path=ppt/slides/_rels/slide5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5.png"/><Relationship Id="rId2" Type="http://schemas.openxmlformats.org/officeDocument/2006/relationships/image" Target="../media/image24.emf"/><Relationship Id="rId1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.png"/><Relationship Id="rId3" Type="http://schemas.openxmlformats.org/officeDocument/2006/relationships/image" Target="../media/image10.emf"/><Relationship Id="rId2" Type="http://schemas.openxmlformats.org/officeDocument/2006/relationships/image" Target="../media/image14.png"/><Relationship Id="rId1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8" name="图片 11"/>
          <p:cNvPicPr>
            <a:picLocks noChangeAspect="1"/>
          </p:cNvPicPr>
          <p:nvPr/>
        </p:nvPicPr>
        <p:blipFill>
          <a:blip r:embed="rId1"/>
          <a:srcRect l="16396" t="23399" r="14296" b="33269"/>
          <a:stretch>
            <a:fillRect/>
          </a:stretch>
        </p:blipFill>
        <p:spPr>
          <a:xfrm>
            <a:off x="4041775" y="693738"/>
            <a:ext cx="4108450" cy="38544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099" name="PA_文本框 6"/>
          <p:cNvSpPr/>
          <p:nvPr/>
        </p:nvSpPr>
        <p:spPr>
          <a:xfrm>
            <a:off x="1433513" y="4832350"/>
            <a:ext cx="9656762" cy="8223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zh-CN" altLang="en-US" sz="4800" dirty="0">
                <a:solidFill>
                  <a:srgbClr val="000000"/>
                </a:solidFill>
                <a:latin typeface="钟齐段宁行书" panose="02010800040101010101" pitchFamily="2" charset="-122"/>
                <a:ea typeface="钟齐段宁行书" panose="02010800040101010101" pitchFamily="2" charset="-122"/>
              </a:rPr>
              <a:t>“</a:t>
            </a:r>
            <a:r>
              <a:rPr lang="zh-CN" altLang="en-US" sz="4800" dirty="0">
                <a:solidFill>
                  <a:srgbClr val="000000"/>
                </a:solidFill>
                <a:latin typeface="华文行楷" panose="02010800040101010101" charset="-122"/>
                <a:ea typeface="华文行楷" panose="02010800040101010101" charset="-122"/>
              </a:rPr>
              <a:t>敦本固本 内圣外王</a:t>
            </a:r>
            <a:r>
              <a:rPr lang="zh-CN" altLang="en-US" sz="4800" dirty="0">
                <a:solidFill>
                  <a:srgbClr val="000000"/>
                </a:solidFill>
                <a:latin typeface="钟齐段宁行书" panose="02010800040101010101" pitchFamily="2" charset="-122"/>
                <a:ea typeface="钟齐段宁行书" panose="02010800040101010101" pitchFamily="2" charset="-122"/>
              </a:rPr>
              <a:t>”</a:t>
            </a:r>
            <a:endParaRPr lang="zh-CN" altLang="en-US" sz="4800" dirty="0">
              <a:solidFill>
                <a:srgbClr val="000000"/>
              </a:solidFill>
              <a:latin typeface="钟齐段宁行书" panose="02010800040101010101" pitchFamily="2" charset="-122"/>
              <a:ea typeface="钟齐段宁行书" panose="02010800040101010101" pitchFamily="2" charset="-122"/>
              <a:sym typeface="钟齐段宁行书" panose="02010800040101010101" pitchFamily="2" charset="-122"/>
            </a:endParaRPr>
          </a:p>
        </p:txBody>
      </p:sp>
      <p:pic>
        <p:nvPicPr>
          <p:cNvPr id="4100" name="audio1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link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75" y="-582612"/>
            <a:ext cx="406400" cy="4064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101" name="PA_图片 4"/>
          <p:cNvPicPr>
            <a:picLocks noChangeAspect="1"/>
          </p:cNvPicPr>
          <p:nvPr/>
        </p:nvPicPr>
        <p:blipFill>
          <a:blip r:embed="rId5"/>
          <a:srcRect l="13614" t="54201"/>
          <a:stretch>
            <a:fillRect/>
          </a:stretch>
        </p:blipFill>
        <p:spPr>
          <a:xfrm>
            <a:off x="8678863" y="4533900"/>
            <a:ext cx="3678237" cy="22320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102" name="图片 3"/>
          <p:cNvPicPr>
            <a:picLocks noChangeAspect="1"/>
          </p:cNvPicPr>
          <p:nvPr/>
        </p:nvPicPr>
        <p:blipFill>
          <a:blip r:embed="rId6"/>
          <a:srcRect l="54201" t="66382" r="14296" b="17798"/>
          <a:stretch>
            <a:fillRect/>
          </a:stretch>
        </p:blipFill>
        <p:spPr>
          <a:xfrm>
            <a:off x="9591675" y="531813"/>
            <a:ext cx="2619375" cy="197326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103" name="Picture 272" descr="28"/>
          <p:cNvPicPr>
            <a:picLocks noChangeAspect="1"/>
          </p:cNvPicPr>
          <p:nvPr/>
        </p:nvPicPr>
        <p:blipFill>
          <a:blip r:embed="rId7"/>
          <a:srcRect l="2" r="-4291" b="14368"/>
          <a:stretch>
            <a:fillRect/>
          </a:stretch>
        </p:blipFill>
        <p:spPr>
          <a:xfrm>
            <a:off x="2225675" y="3822700"/>
            <a:ext cx="2195513" cy="13779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2"/>
          <p:cNvSpPr/>
          <p:nvPr/>
        </p:nvSpPr>
        <p:spPr>
          <a:xfrm>
            <a:off x="3919538" y="5778500"/>
            <a:ext cx="4443412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zh-CN" altLang="en-US" b="1" dirty="0">
                <a:solidFill>
                  <a:srgbClr val="000000"/>
                </a:solidFill>
                <a:latin typeface="楷体" panose="02010609060101010101" pitchFamily="1" charset="-122"/>
                <a:ea typeface="楷体" panose="02010609060101010101" pitchFamily="1" charset="-122"/>
                <a:sym typeface="楷体" panose="02010609060101010101" pitchFamily="1" charset="-122"/>
              </a:rPr>
              <a:t>主讲：刘维</a:t>
            </a:r>
            <a:endParaRPr lang="zh-CN" altLang="en-US" b="1" dirty="0">
              <a:solidFill>
                <a:srgbClr val="000000"/>
              </a:solidFill>
              <a:latin typeface="楷体" panose="02010609060101010101" pitchFamily="1" charset="-122"/>
              <a:ea typeface="楷体" panose="02010609060101010101" pitchFamily="1" charset="-122"/>
              <a:sym typeface="楷体" panose="02010609060101010101" pitchFamily="1" charset="-122"/>
            </a:endParaRPr>
          </a:p>
        </p:txBody>
      </p:sp>
      <p:sp>
        <p:nvSpPr>
          <p:cNvPr id="4104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Click="0" advTm="6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evt" cmd="playFrom(0.0)">
                                      <p:cBhvr>
                                        <p:cTn id="6" dur="1" fill="hold"/>
                                        <p:tgtEl>
                                          <p:spTgt spid="41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9" dur="10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4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1" dur="500"/>
                                        <p:tgtEl>
                                          <p:spTgt spid="4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8" presetClass="path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4.72222E-6 -2.96296E-6 L 0.03855 0.09908 L 0.07518 -2.96296E-6 L 0.11389 0.09908 L 0.15261 -2.96296E-6 L 0.18889 0.09908 L 0.22761 -2.96296E-6 L 0.26424 0.09908 L 0.30296 -2.96296E-6 L 0.3415 0.09908 L 0.37813 -2.96296E-6 L 0.41685 0.09908 L 0.45313 -2.96296E-6 L 0.49185 0.09908 L 0.53056 -2.96296E-6 L 0.56719 0.09908 L 0.60591 -2.96296E-6 " pathEditMode="relative" rAng="0" ptsTypes="AAAAAAAAAAAAAAAAA">
                                      <p:cBhvr>
                                        <p:cTn id="23" dur="2250" fill="hold"/>
                                        <p:tgtEl>
                                          <p:spTgt spid="4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20000" y="49000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animEffect filter="fade">
                                      <p:cBhvr>
                                        <p:cTn id="25" dur="500"/>
                                        <p:tgtEl>
                                          <p:spTgt spid="4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41" presetClass="entr" presetSubtype="0" fill="hold" grpId="0" nodeType="withEffect">
                                  <p:stCondLst>
                                    <p:cond delay="3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25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25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33" dur="1250" tmFilter="0,0; .5, 1; 1, 1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30">
                <p:cTn id="34" repeatCount="indefinite" fill="hold" display="1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00"/>
                </p:tgtEl>
              </p:cMediaNode>
            </p:audio>
          </p:childTnLst>
        </p:cTn>
      </p:par>
    </p:tnLst>
    <p:bldLst>
      <p:bldP spid="4099" grpId="0" bldLvl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4337" name="图片 9"/>
          <p:cNvPicPr>
            <a:picLocks noChangeAspect="1"/>
          </p:cNvPicPr>
          <p:nvPr/>
        </p:nvPicPr>
        <p:blipFill>
          <a:blip r:embed="rId1"/>
          <a:srcRect l="69637" r="438"/>
          <a:stretch>
            <a:fillRect/>
          </a:stretch>
        </p:blipFill>
        <p:spPr>
          <a:xfrm>
            <a:off x="8543925" y="-42862"/>
            <a:ext cx="3648075" cy="69008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338" name="TextBox 24"/>
          <p:cNvSpPr/>
          <p:nvPr/>
        </p:nvSpPr>
        <p:spPr>
          <a:xfrm>
            <a:off x="444500" y="403225"/>
            <a:ext cx="5573713" cy="107156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动静相宜</a:t>
            </a:r>
            <a:endParaRPr lang="zh-CN" altLang="en-US" sz="4400" dirty="0">
              <a:solidFill>
                <a:srgbClr val="000000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  <a:p>
            <a:endParaRPr lang="zh-CN" altLang="en-US" sz="2400" dirty="0">
              <a:solidFill>
                <a:srgbClr val="595959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14339" name="Picture 272" descr="28"/>
          <p:cNvPicPr>
            <a:picLocks noChangeAspect="1"/>
          </p:cNvPicPr>
          <p:nvPr/>
        </p:nvPicPr>
        <p:blipFill>
          <a:blip r:embed="rId2"/>
          <a:srcRect l="2" r="-4291" b="14368"/>
          <a:stretch>
            <a:fillRect/>
          </a:stretch>
        </p:blipFill>
        <p:spPr>
          <a:xfrm>
            <a:off x="2466975" y="403225"/>
            <a:ext cx="1528763" cy="9604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340" name="文本占位符 27650"/>
          <p:cNvSpPr>
            <a:spLocks noGrp="1"/>
          </p:cNvSpPr>
          <p:nvPr/>
        </p:nvSpPr>
        <p:spPr>
          <a:xfrm>
            <a:off x="2765425" y="1768475"/>
            <a:ext cx="7804150" cy="26289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>
              <a:spcBef>
                <a:spcPct val="20000"/>
              </a:spcBef>
            </a:pPr>
            <a:endParaRPr lang="zh-CN" altLang="en-US" sz="2400" dirty="0">
              <a:latin typeface="等线" panose="02010600030101010101" charset="-122"/>
              <a:ea typeface="宋体" panose="02010600030101010101" pitchFamily="2" charset="-122"/>
            </a:endParaRPr>
          </a:p>
          <a:p>
            <a:pPr>
              <a:spcBef>
                <a:spcPct val="20000"/>
              </a:spcBef>
            </a:pP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孰能浊以静之徐清，孰能安以动之徐生。</a:t>
            </a: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>
              <a:spcBef>
                <a:spcPct val="20000"/>
              </a:spcBef>
            </a:pP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                                                       </a:t>
            </a:r>
            <a:r>
              <a:rPr lang="en-US" altLang="zh-CN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——</a:t>
            </a: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《道德经·十五章》</a:t>
            </a: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>
              <a:spcBef>
                <a:spcPct val="20000"/>
              </a:spcBef>
            </a:pPr>
            <a:r>
              <a:rPr lang="zh-CN" altLang="en-US" sz="2400" dirty="0">
                <a:solidFill>
                  <a:srgbClr val="502C08"/>
                </a:solidFill>
                <a:latin typeface="等线" panose="02010600030101010101" charset="-122"/>
                <a:ea typeface="宋体" panose="02010600030101010101" pitchFamily="2" charset="-122"/>
                <a:sym typeface="Arial" panose="020B0604020202020204" pitchFamily="34" charset="0"/>
              </a:rPr>
              <a:t>                                                        </a:t>
            </a:r>
            <a:endParaRPr lang="zh-CN" altLang="en-US" sz="2400" dirty="0">
              <a:solidFill>
                <a:srgbClr val="502C08"/>
              </a:solidFill>
              <a:latin typeface="等线" panose="02010600030101010101" charset="-122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4341" name="淘宝店chenying0907 19"/>
          <p:cNvSpPr/>
          <p:nvPr/>
        </p:nvSpPr>
        <p:spPr>
          <a:xfrm>
            <a:off x="2765425" y="3605213"/>
            <a:ext cx="5364163" cy="1198562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谁能够在动荡中安静下来慢慢的澄清？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谁能够在安定中活跃起来而慢慢趋进？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sp>
        <p:nvSpPr>
          <p:cNvPr id="14342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Click="0" advTm="6000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5361" name="PA_图片 20"/>
          <p:cNvPicPr>
            <a:picLocks noChangeAspect="1"/>
          </p:cNvPicPr>
          <p:nvPr/>
        </p:nvPicPr>
        <p:blipFill>
          <a:blip r:embed="rId1"/>
          <a:srcRect l="62328"/>
          <a:stretch>
            <a:fillRect/>
          </a:stretch>
        </p:blipFill>
        <p:spPr>
          <a:xfrm>
            <a:off x="5237163" y="1524000"/>
            <a:ext cx="4594225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5362" name="PA_图片 14"/>
          <p:cNvPicPr>
            <a:picLocks noChangeAspect="1"/>
          </p:cNvPicPr>
          <p:nvPr/>
        </p:nvPicPr>
        <p:blipFill>
          <a:blip r:embed="rId2"/>
          <a:srcRect r="78995"/>
          <a:stretch>
            <a:fillRect/>
          </a:stretch>
        </p:blipFill>
        <p:spPr>
          <a:xfrm>
            <a:off x="5237163" y="4111625"/>
            <a:ext cx="512762" cy="208756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5363" name="图片 1" descr="图片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4612" y="-15875"/>
            <a:ext cx="12365037" cy="69723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5364" name="PA_淘宝网chenying0907出品 2"/>
          <p:cNvSpPr/>
          <p:nvPr/>
        </p:nvSpPr>
        <p:spPr>
          <a:xfrm>
            <a:off x="2173288" y="2608263"/>
            <a:ext cx="5789612" cy="118903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明体达用  </a:t>
            </a:r>
            <a:endParaRPr lang="en-US" altLang="zh-CN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修齐治平</a:t>
            </a: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</p:txBody>
      </p:sp>
      <p:sp>
        <p:nvSpPr>
          <p:cNvPr id="15365" name="PA_淘宝网chenying0907出品 19"/>
          <p:cNvSpPr/>
          <p:nvPr/>
        </p:nvSpPr>
        <p:spPr>
          <a:xfrm>
            <a:off x="1766888" y="1524000"/>
            <a:ext cx="2214562" cy="706438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4000" dirty="0">
                <a:solidFill>
                  <a:srgbClr val="222A35"/>
                </a:solidFill>
                <a:latin typeface="中山行书百年纪念版" panose="02010609000101010101" pitchFamily="2" charset="-122"/>
                <a:ea typeface="中山行书百年纪念版" panose="02010609000101010101" pitchFamily="2" charset="-122"/>
              </a:rPr>
              <a:t>【大学】</a:t>
            </a:r>
            <a:endParaRPr lang="zh-CN" altLang="en-US" sz="4000" dirty="0">
              <a:solidFill>
                <a:srgbClr val="222A35"/>
              </a:solidFill>
              <a:latin typeface="中山行书百年纪念版" panose="02010609000101010101" pitchFamily="2" charset="-122"/>
              <a:ea typeface="中山行书百年纪念版" panose="02010609000101010101" pitchFamily="2" charset="-122"/>
              <a:sym typeface="中山行书百年纪念版" panose="02010609000101010101" pitchFamily="2" charset="-122"/>
            </a:endParaRPr>
          </a:p>
        </p:txBody>
      </p:sp>
      <p:sp>
        <p:nvSpPr>
          <p:cNvPr id="15366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15367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med" advClick="0" advTm="0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6385" name="淘宝店chenying0907 3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7673386" flipH="1" flipV="1">
            <a:off x="8072438" y="128588"/>
            <a:ext cx="2800350" cy="36258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6386" name="淘宝店chenying0907 1"/>
          <p:cNvGrpSpPr/>
          <p:nvPr/>
        </p:nvGrpSpPr>
        <p:grpSpPr>
          <a:xfrm>
            <a:off x="-14287" y="2782888"/>
            <a:ext cx="12220575" cy="4075112"/>
            <a:chOff x="0" y="0"/>
            <a:chExt cx="12219547" cy="4568523"/>
          </a:xfrm>
        </p:grpSpPr>
        <p:sp>
          <p:nvSpPr>
            <p:cNvPr id="16387" name="淘宝店chenying0907 15"/>
            <p:cNvSpPr/>
            <p:nvPr/>
          </p:nvSpPr>
          <p:spPr>
            <a:xfrm rot="5400000">
              <a:off x="3856672" y="-3842394"/>
              <a:ext cx="4520471" cy="12205260"/>
            </a:xfrm>
            <a:custGeom>
              <a:avLst/>
              <a:gdLst/>
              <a:ahLst/>
              <a:cxnLst>
                <a:cxn ang="0">
                  <a:pos x="215743" y="0"/>
                </a:cxn>
                <a:cxn ang="0">
                  <a:pos x="4569245" y="0"/>
                </a:cxn>
                <a:cxn ang="0">
                  <a:pos x="4569245" y="12205771"/>
                </a:cxn>
                <a:cxn ang="0">
                  <a:pos x="215743" y="12205771"/>
                </a:cxn>
                <a:cxn ang="0">
                  <a:pos x="215743" y="0"/>
                </a:cxn>
              </a:cxnLst>
              <a:pathLst>
                <a:path w="4520235" h="12205771">
                  <a:moveTo>
                    <a:pt x="166733" y="0"/>
                  </a:moveTo>
                  <a:lnTo>
                    <a:pt x="4520235" y="0"/>
                  </a:lnTo>
                  <a:lnTo>
                    <a:pt x="4520235" y="12205771"/>
                  </a:lnTo>
                  <a:lnTo>
                    <a:pt x="166733" y="12205771"/>
                  </a:lnTo>
                  <a:cubicBezTo>
                    <a:pt x="-318690" y="9209626"/>
                    <a:pt x="437666" y="4136323"/>
                    <a:pt x="166733" y="0"/>
                  </a:cubicBezTo>
                  <a:close/>
                </a:path>
              </a:pathLst>
            </a:custGeom>
            <a:solidFill>
              <a:srgbClr val="EBEBEB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6388" name="淘宝店chenying0907 16"/>
            <p:cNvSpPr/>
            <p:nvPr/>
          </p:nvSpPr>
          <p:spPr>
            <a:xfrm rot="5400000">
              <a:off x="3833495" y="-3803241"/>
              <a:ext cx="4538268" cy="12205260"/>
            </a:xfrm>
            <a:custGeom>
              <a:avLst/>
              <a:gdLst/>
              <a:ahLst/>
              <a:cxnLst>
                <a:cxn ang="0">
                  <a:pos x="210724" y="0"/>
                </a:cxn>
                <a:cxn ang="0">
                  <a:pos x="4564226" y="0"/>
                </a:cxn>
                <a:cxn ang="0">
                  <a:pos x="4564226" y="12205771"/>
                </a:cxn>
                <a:cxn ang="0">
                  <a:pos x="210724" y="12205771"/>
                </a:cxn>
                <a:cxn ang="0">
                  <a:pos x="210724" y="0"/>
                </a:cxn>
              </a:cxnLst>
              <a:pathLst>
                <a:path w="4538560" h="12205774">
                  <a:moveTo>
                    <a:pt x="162480" y="0"/>
                  </a:moveTo>
                  <a:lnTo>
                    <a:pt x="4538560" y="0"/>
                  </a:lnTo>
                  <a:lnTo>
                    <a:pt x="4538560" y="12205771"/>
                  </a:lnTo>
                  <a:lnTo>
                    <a:pt x="162481" y="12205774"/>
                  </a:lnTo>
                  <a:cubicBezTo>
                    <a:pt x="-289073" y="9175763"/>
                    <a:pt x="365680" y="4034724"/>
                    <a:pt x="162480" y="0"/>
                  </a:cubicBezTo>
                  <a:close/>
                </a:path>
              </a:pathLst>
            </a:custGeom>
            <a:blipFill rotWithShape="1">
              <a:blip r:embed="rId2">
                <a:alphaModFix amt="25999"/>
              </a:blip>
            </a:blip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16389" name="淘宝店chenying0907 19"/>
          <p:cNvSpPr/>
          <p:nvPr/>
        </p:nvSpPr>
        <p:spPr>
          <a:xfrm>
            <a:off x="590550" y="3405188"/>
            <a:ext cx="5364163" cy="156845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《大学》从朱熹以后，就成为东亚知识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分子所熟读得文本，《大学》思想的框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架就成为他人生的框架。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                                                         ——杜维明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sp>
        <p:nvSpPr>
          <p:cNvPr id="16390" name="直接连接符 23"/>
          <p:cNvSpPr/>
          <p:nvPr/>
        </p:nvSpPr>
        <p:spPr>
          <a:xfrm flipH="1">
            <a:off x="6124575" y="3544888"/>
            <a:ext cx="11113" cy="947737"/>
          </a:xfrm>
          <a:prstGeom prst="line">
            <a:avLst/>
          </a:prstGeom>
          <a:ln w="63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391" name="文本框 26"/>
          <p:cNvSpPr/>
          <p:nvPr/>
        </p:nvSpPr>
        <p:spPr>
          <a:xfrm>
            <a:off x="1603375" y="1711325"/>
            <a:ext cx="6892925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2400" b="1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rPr>
              <a:t>《大学》是中国“四书”之首。 </a:t>
            </a:r>
            <a:endParaRPr lang="zh-CN" altLang="en-US" sz="24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</p:txBody>
      </p:sp>
      <p:sp>
        <p:nvSpPr>
          <p:cNvPr id="16392" name="淘宝店chenying0907 21"/>
          <p:cNvSpPr/>
          <p:nvPr/>
        </p:nvSpPr>
        <p:spPr>
          <a:xfrm>
            <a:off x="6361113" y="3405188"/>
            <a:ext cx="5208587" cy="156845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中国政治哲学谓其最有系统之学,无论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国外任何政治哲学家都未见过, 都未说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出,为中国独有之宝贝。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                                                      ——孙中山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pic>
        <p:nvPicPr>
          <p:cNvPr id="16393" name="淘宝店chenying0907 138"/>
          <p:cNvPicPr>
            <a:picLocks noChangeAspect="1"/>
          </p:cNvPicPr>
          <p:nvPr/>
        </p:nvPicPr>
        <p:blipFill>
          <a:blip r:embed="rId3">
            <a:grayscl/>
          </a:blip>
          <a:srcRect l="-854" t="45441" r="73282" b="11829"/>
          <a:stretch>
            <a:fillRect/>
          </a:stretch>
        </p:blipFill>
        <p:spPr>
          <a:xfrm rot="5219981">
            <a:off x="368300" y="5027613"/>
            <a:ext cx="1239838" cy="197008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394" name="淘宝店chenying0907 139"/>
          <p:cNvPicPr>
            <a:picLocks noChangeAspect="1"/>
          </p:cNvPicPr>
          <p:nvPr/>
        </p:nvPicPr>
        <p:blipFill>
          <a:blip r:embed="rId3">
            <a:grayscl/>
          </a:blip>
          <a:srcRect l="43741" t="13988" r="32523" b="39980"/>
          <a:stretch>
            <a:fillRect/>
          </a:stretch>
        </p:blipFill>
        <p:spPr>
          <a:xfrm rot="5400000">
            <a:off x="2025650" y="4752975"/>
            <a:ext cx="1066800" cy="21209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395" name="淘宝店chenying0907 140"/>
          <p:cNvPicPr>
            <a:picLocks noChangeAspect="1"/>
          </p:cNvPicPr>
          <p:nvPr/>
        </p:nvPicPr>
        <p:blipFill>
          <a:blip r:embed="rId3">
            <a:grayscl/>
          </a:blip>
          <a:srcRect l="43741" t="43053" r="-2121" b="32532"/>
          <a:stretch>
            <a:fillRect/>
          </a:stretch>
        </p:blipFill>
        <p:spPr>
          <a:xfrm>
            <a:off x="3024188" y="5221288"/>
            <a:ext cx="2624137" cy="11255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396" name="淘宝店chenying0907 141"/>
          <p:cNvPicPr>
            <a:picLocks noChangeAspect="1"/>
          </p:cNvPicPr>
          <p:nvPr/>
        </p:nvPicPr>
        <p:blipFill>
          <a:blip r:embed="rId3">
            <a:grayscl/>
          </a:blip>
          <a:srcRect l="-854" t="45441" r="73282" b="11829"/>
          <a:stretch>
            <a:fillRect/>
          </a:stretch>
        </p:blipFill>
        <p:spPr>
          <a:xfrm rot="5219981">
            <a:off x="5695950" y="5130800"/>
            <a:ext cx="1239838" cy="197008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397" name="淘宝店chenying0907 142"/>
          <p:cNvPicPr>
            <a:picLocks noChangeAspect="1"/>
          </p:cNvPicPr>
          <p:nvPr/>
        </p:nvPicPr>
        <p:blipFill>
          <a:blip r:embed="rId3">
            <a:grayscl/>
          </a:blip>
          <a:srcRect l="43741" t="43053" r="-2121" b="32532"/>
          <a:stretch>
            <a:fillRect/>
          </a:stretch>
        </p:blipFill>
        <p:spPr>
          <a:xfrm>
            <a:off x="6711950" y="5343525"/>
            <a:ext cx="2624138" cy="11239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398" name="淘宝店chenying0907 143"/>
          <p:cNvPicPr>
            <a:picLocks noChangeAspect="1"/>
          </p:cNvPicPr>
          <p:nvPr/>
        </p:nvPicPr>
        <p:blipFill>
          <a:blip r:embed="rId3">
            <a:grayscl/>
          </a:blip>
          <a:srcRect l="43741" t="13988" r="32523" b="39980"/>
          <a:stretch>
            <a:fillRect/>
          </a:stretch>
        </p:blipFill>
        <p:spPr>
          <a:xfrm rot="5400000">
            <a:off x="9153525" y="4953000"/>
            <a:ext cx="1066800" cy="21209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399" name="淘宝店chenying0907 144"/>
          <p:cNvPicPr>
            <a:picLocks noChangeAspect="1"/>
          </p:cNvPicPr>
          <p:nvPr/>
        </p:nvPicPr>
        <p:blipFill>
          <a:blip r:embed="rId3">
            <a:grayscl/>
          </a:blip>
          <a:srcRect l="-854" t="45441" r="73282" b="11829"/>
          <a:stretch>
            <a:fillRect/>
          </a:stretch>
        </p:blipFill>
        <p:spPr>
          <a:xfrm rot="5219981">
            <a:off x="10674350" y="5292725"/>
            <a:ext cx="1238250" cy="19716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6400" name="TextBox 24"/>
          <p:cNvSpPr/>
          <p:nvPr/>
        </p:nvSpPr>
        <p:spPr>
          <a:xfrm>
            <a:off x="444500" y="403225"/>
            <a:ext cx="5573713" cy="7191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明体达用</a:t>
            </a:r>
            <a:endParaRPr lang="zh-CN" altLang="en-US" sz="4400" dirty="0">
              <a:solidFill>
                <a:srgbClr val="000000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16401" name="Picture 272" descr="28"/>
          <p:cNvPicPr>
            <a:picLocks noChangeAspect="1"/>
          </p:cNvPicPr>
          <p:nvPr/>
        </p:nvPicPr>
        <p:blipFill>
          <a:blip r:embed="rId4"/>
          <a:srcRect l="2" r="-4291" b="14368"/>
          <a:stretch>
            <a:fillRect/>
          </a:stretch>
        </p:blipFill>
        <p:spPr>
          <a:xfrm>
            <a:off x="2740025" y="142875"/>
            <a:ext cx="1530350" cy="9604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6402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7409" name="PA_图片 20"/>
          <p:cNvPicPr>
            <a:picLocks noChangeAspect="1"/>
          </p:cNvPicPr>
          <p:nvPr/>
        </p:nvPicPr>
        <p:blipFill>
          <a:blip r:embed="rId1"/>
          <a:srcRect l="62328"/>
          <a:stretch>
            <a:fillRect/>
          </a:stretch>
        </p:blipFill>
        <p:spPr>
          <a:xfrm>
            <a:off x="5237163" y="1524000"/>
            <a:ext cx="4594225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7410" name="PA_图片 14"/>
          <p:cNvPicPr>
            <a:picLocks noChangeAspect="1"/>
          </p:cNvPicPr>
          <p:nvPr/>
        </p:nvPicPr>
        <p:blipFill>
          <a:blip r:embed="rId2"/>
          <a:srcRect r="78995"/>
          <a:stretch>
            <a:fillRect/>
          </a:stretch>
        </p:blipFill>
        <p:spPr>
          <a:xfrm>
            <a:off x="5237163" y="4111625"/>
            <a:ext cx="512762" cy="208756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7411" name="图片 1" descr="图片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4612" y="-15875"/>
            <a:ext cx="12365037" cy="69723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7412" name="PA_淘宝网chenying0907出品 2"/>
          <p:cNvSpPr/>
          <p:nvPr/>
        </p:nvSpPr>
        <p:spPr>
          <a:xfrm>
            <a:off x="2173288" y="2444750"/>
            <a:ext cx="5499100" cy="21367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大学之道</a:t>
            </a: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在明明德</a:t>
            </a: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在亲民</a:t>
            </a: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在止于至善</a:t>
            </a: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</p:txBody>
      </p:sp>
      <p:sp>
        <p:nvSpPr>
          <p:cNvPr id="17413" name="PA_淘宝网chenying0907出品 19"/>
          <p:cNvSpPr/>
          <p:nvPr/>
        </p:nvSpPr>
        <p:spPr>
          <a:xfrm>
            <a:off x="1570038" y="1320800"/>
            <a:ext cx="2355850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4000" dirty="0">
                <a:solidFill>
                  <a:srgbClr val="222A35"/>
                </a:solidFill>
                <a:latin typeface="中山行书百年纪念版" panose="02010609000101010101" pitchFamily="2" charset="-122"/>
                <a:ea typeface="中山行书百年纪念版" panose="02010609000101010101" pitchFamily="2" charset="-122"/>
              </a:rPr>
              <a:t> 【大学】</a:t>
            </a:r>
            <a:endParaRPr lang="zh-CN" altLang="en-US" sz="4000" dirty="0">
              <a:solidFill>
                <a:srgbClr val="222A35"/>
              </a:solidFill>
              <a:latin typeface="中山行书百年纪念版" panose="02010609000101010101" pitchFamily="2" charset="-122"/>
              <a:ea typeface="中山行书百年纪念版" panose="02010609000101010101" pitchFamily="2" charset="-122"/>
              <a:sym typeface="中山行书百年纪念版" panose="02010609000101010101" pitchFamily="2" charset="-122"/>
            </a:endParaRPr>
          </a:p>
        </p:txBody>
      </p:sp>
      <p:sp>
        <p:nvSpPr>
          <p:cNvPr id="17414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17415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med" advClick="0" advTm="0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8433" name="淘宝店chenying0907 946"/>
          <p:cNvPicPr>
            <a:picLocks noChangeAspect="1"/>
          </p:cNvPicPr>
          <p:nvPr/>
        </p:nvPicPr>
        <p:blipFill>
          <a:blip r:embed="rId1">
            <a:grayscl/>
          </a:blip>
          <a:stretch>
            <a:fillRect/>
          </a:stretch>
        </p:blipFill>
        <p:spPr>
          <a:xfrm>
            <a:off x="0" y="4783138"/>
            <a:ext cx="550863" cy="13684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8434" name="淘宝店chenying0907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 flipV="1">
            <a:off x="9959975" y="3095625"/>
            <a:ext cx="1973263" cy="37560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8435" name="淘宝店chenying0907 6"/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 rot="1619601" flipH="1">
            <a:off x="2174875" y="1651000"/>
            <a:ext cx="3937000" cy="40401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8436" name="文本框 7"/>
          <p:cNvSpPr/>
          <p:nvPr/>
        </p:nvSpPr>
        <p:spPr>
          <a:xfrm>
            <a:off x="5586413" y="1384300"/>
            <a:ext cx="3783012" cy="14446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“大”</a:t>
            </a:r>
            <a:endParaRPr lang="en-US" altLang="zh-CN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endParaRPr lang="zh-CN" altLang="en-US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在上古的时候读</a:t>
            </a:r>
            <a:r>
              <a:rPr lang="zh-CN" altLang="en-US" sz="2400" dirty="0">
                <a:solidFill>
                  <a:srgbClr val="C00000"/>
                </a:solidFill>
                <a:latin typeface="Arial" panose="020B0604020202020204" pitchFamily="34" charset="0"/>
                <a:ea typeface="方正古隶简体" panose="03000509000000000000" pitchFamily="1" charset="-122"/>
                <a:sym typeface="Arial" panose="020B0604020202020204" pitchFamily="34" charset="0"/>
              </a:rPr>
              <a:t>tài</a:t>
            </a:r>
            <a:endParaRPr lang="zh-CN" altLang="en-US" sz="2400" dirty="0">
              <a:solidFill>
                <a:srgbClr val="C00000"/>
              </a:solidFill>
              <a:latin typeface="Arial" panose="020B0604020202020204" pitchFamily="34" charset="0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含义是至高至极、顶点</a:t>
            </a:r>
            <a:endParaRPr lang="zh-CN" altLang="en-US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sp>
        <p:nvSpPr>
          <p:cNvPr id="18437" name="TextBox 24"/>
          <p:cNvSpPr/>
          <p:nvPr/>
        </p:nvSpPr>
        <p:spPr>
          <a:xfrm>
            <a:off x="5197475" y="198438"/>
            <a:ext cx="5281613" cy="71913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舒体" panose="02010601030101010101" pitchFamily="2" charset="-122"/>
                <a:ea typeface="方正舒体" panose="02010601030101010101" pitchFamily="2" charset="-122"/>
                <a:sym typeface="方正舒体" panose="02010601030101010101" pitchFamily="2" charset="-122"/>
              </a:rPr>
              <a:t>大学之道</a:t>
            </a:r>
            <a:endParaRPr lang="zh-CN" altLang="en-US" sz="4400" dirty="0">
              <a:solidFill>
                <a:srgbClr val="000000"/>
              </a:solidFill>
              <a:latin typeface="方正舒体" panose="02010601030101010101" pitchFamily="2" charset="-122"/>
              <a:ea typeface="方正舒体" panose="02010601030101010101" pitchFamily="2" charset="-122"/>
              <a:sym typeface="方正舒体" panose="02010601030101010101" pitchFamily="2" charset="-122"/>
            </a:endParaRPr>
          </a:p>
        </p:txBody>
      </p:sp>
      <p:sp>
        <p:nvSpPr>
          <p:cNvPr id="18438" name="文本框 7"/>
          <p:cNvSpPr/>
          <p:nvPr/>
        </p:nvSpPr>
        <p:spPr>
          <a:xfrm>
            <a:off x="7050088" y="3209925"/>
            <a:ext cx="3478212" cy="107791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大学</a:t>
            </a:r>
            <a:endParaRPr lang="en-US" altLang="zh-CN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endParaRPr lang="zh-CN" altLang="en-US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古代最高学府</a:t>
            </a:r>
            <a:endParaRPr lang="zh-CN" altLang="en-US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sp>
        <p:nvSpPr>
          <p:cNvPr id="19464" name="文本框 8"/>
          <p:cNvSpPr/>
          <p:nvPr/>
        </p:nvSpPr>
        <p:spPr>
          <a:xfrm>
            <a:off x="7050088" y="4732338"/>
            <a:ext cx="3478212" cy="113823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道</a:t>
            </a:r>
            <a:endParaRPr lang="en-US" altLang="zh-CN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在此指宗旨、原则</a:t>
            </a:r>
            <a:endParaRPr lang="zh-CN" altLang="en-US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sp>
        <p:nvSpPr>
          <p:cNvPr id="18440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4">
                                            <p:txEl>
                                              <p:charRg st="0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>
                                      <p:cBhvr>
                                        <p:cTn id="7" dur="1000"/>
                                        <p:tgtEl>
                                          <p:spTgt spid="19464">
                                            <p:txEl>
                                              <p:charRg st="0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4">
                                            <p:txEl>
                                              <p:charRg st="3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>
                                      <p:cBhvr>
                                        <p:cTn id="12" dur="1000"/>
                                        <p:tgtEl>
                                          <p:spTgt spid="19464">
                                            <p:txEl>
                                              <p:charRg st="3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4" grpId="0" bldLvl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9457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20713"/>
            <a:ext cx="12192000" cy="69738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9458" name="内容占位符 2"/>
          <p:cNvSpPr>
            <a:spLocks noGrp="1"/>
          </p:cNvSpPr>
          <p:nvPr>
            <p:ph type="subTitle"/>
          </p:nvPr>
        </p:nvSpPr>
        <p:spPr>
          <a:xfrm>
            <a:off x="3756025" y="1911350"/>
            <a:ext cx="5676900" cy="4870450"/>
          </a:xfrm>
          <a:ln/>
        </p:spPr>
        <p:txBody>
          <a:bodyPr wrap="square" anchor="t"/>
          <a:lstStyle>
            <a:lvl1pPr marL="0" lvl="0" indent="0" algn="ctr">
              <a:buClrTx/>
              <a:buSzTx/>
              <a:buFont typeface="Arial" panose="020B0604020202020204" pitchFamily="34" charset="0"/>
              <a:defRPr/>
            </a:lvl1pPr>
            <a:lvl2pPr marL="457200" lvl="1" indent="0" algn="ctr">
              <a:buClrTx/>
              <a:buSzTx/>
              <a:buFont typeface="Arial" panose="020B0604020202020204" pitchFamily="34" charset="0"/>
              <a:defRPr/>
            </a:lvl2pPr>
            <a:lvl3pPr marL="914400" lvl="2" indent="0" algn="ctr">
              <a:buClrTx/>
              <a:buSzTx/>
              <a:buFont typeface="Arial" panose="020B0604020202020204" pitchFamily="34" charset="0"/>
              <a:defRPr/>
            </a:lvl3pPr>
            <a:lvl4pPr marL="1371600" lvl="3" indent="0" algn="ctr">
              <a:buClrTx/>
              <a:buSzTx/>
              <a:buFont typeface="Arial" panose="020B0604020202020204" pitchFamily="34" charset="0"/>
              <a:defRPr/>
            </a:lvl4pPr>
            <a:lvl5pPr marL="1828800" lvl="4" indent="0" algn="ctr">
              <a:buClrTx/>
              <a:buSzTx/>
              <a:buFont typeface="Arial" panose="020B0604020202020204" pitchFamily="34" charset="0"/>
              <a:defRPr/>
            </a:lvl5pPr>
          </a:lstStyle>
          <a:p>
            <a:pPr marL="228600" lvl="0" indent="-228600" algn="l">
              <a:lnSpc>
                <a:spcPct val="150000"/>
              </a:lnSpc>
            </a:pPr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“明德”</a:t>
            </a:r>
            <a:r>
              <a:rPr lang="zh-CN" altLang="en-US" sz="20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是指美德，光明的德行。</a:t>
            </a:r>
            <a:endParaRPr lang="zh-CN" altLang="en-US" sz="2000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marL="228600" lvl="0" indent="-228600" algn="l">
              <a:lnSpc>
                <a:spcPct val="150000"/>
              </a:lnSpc>
            </a:pPr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“明”</a:t>
            </a:r>
            <a:r>
              <a:rPr lang="zh-CN" altLang="en-US" sz="20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是使动用法，使显明起来。</a:t>
            </a:r>
            <a:endParaRPr lang="en-US" altLang="zh-CN" sz="2000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marL="228600" lvl="0" indent="-228600" algn="l">
              <a:lnSpc>
                <a:spcPct val="150000"/>
              </a:lnSpc>
            </a:pPr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整个句意：</a:t>
            </a:r>
            <a:r>
              <a:rPr lang="zh-CN" altLang="en-US" sz="20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使光明的德行更为彰显。</a:t>
            </a:r>
            <a:endParaRPr lang="zh-CN" altLang="en-US" sz="2000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</p:txBody>
      </p:sp>
      <p:sp>
        <p:nvSpPr>
          <p:cNvPr id="20484" name="淘宝店chenying0907 19"/>
          <p:cNvSpPr/>
          <p:nvPr/>
        </p:nvSpPr>
        <p:spPr>
          <a:xfrm>
            <a:off x="1982788" y="4346575"/>
            <a:ext cx="11679237" cy="4619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2400" b="1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我有明珠一颗，久被尘劳关锁。一日尘尽光生，照破山河万朵！</a:t>
            </a:r>
            <a:endParaRPr lang="zh-CN" altLang="en-US" sz="2400" b="1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sp>
        <p:nvSpPr>
          <p:cNvPr id="19460" name="TextBox 24"/>
          <p:cNvSpPr/>
          <p:nvPr/>
        </p:nvSpPr>
        <p:spPr>
          <a:xfrm>
            <a:off x="444500" y="403225"/>
            <a:ext cx="3708400" cy="7016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在明明德</a:t>
            </a:r>
            <a:endParaRPr lang="zh-CN" altLang="en-US" sz="2400" dirty="0">
              <a:solidFill>
                <a:srgbClr val="595959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19461" name="Picture 272" descr="28"/>
          <p:cNvPicPr>
            <a:picLocks noChangeAspect="1"/>
          </p:cNvPicPr>
          <p:nvPr/>
        </p:nvPicPr>
        <p:blipFill>
          <a:blip r:embed="rId2"/>
          <a:srcRect l="2" r="-4291" b="14368"/>
          <a:stretch>
            <a:fillRect/>
          </a:stretch>
        </p:blipFill>
        <p:spPr>
          <a:xfrm>
            <a:off x="2298700" y="492125"/>
            <a:ext cx="1528763" cy="9604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9462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19463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>
                                            <p:txEl>
                                              <p:charRg st="0" end="2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>
                                      <p:cBhvr>
                                        <p:cTn id="7" dur="1000"/>
                                        <p:tgtEl>
                                          <p:spTgt spid="20484">
                                            <p:txEl>
                                              <p:charRg st="0" end="2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4" grpId="0" bldLvl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1506" name="图片 9"/>
          <p:cNvPicPr>
            <a:picLocks noChangeAspect="1"/>
          </p:cNvPicPr>
          <p:nvPr/>
        </p:nvPicPr>
        <p:blipFill>
          <a:blip r:embed="rId1"/>
          <a:srcRect l="69637" r="438"/>
          <a:stretch>
            <a:fillRect/>
          </a:stretch>
        </p:blipFill>
        <p:spPr>
          <a:xfrm>
            <a:off x="8543925" y="-42862"/>
            <a:ext cx="3648075" cy="69008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1507" name="TextBox 24"/>
          <p:cNvSpPr/>
          <p:nvPr/>
        </p:nvSpPr>
        <p:spPr>
          <a:xfrm>
            <a:off x="444500" y="403225"/>
            <a:ext cx="5573713" cy="107156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在亲民</a:t>
            </a:r>
            <a:endParaRPr lang="zh-CN" altLang="en-US" sz="4400" dirty="0">
              <a:solidFill>
                <a:srgbClr val="000000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  <a:p>
            <a:endParaRPr lang="zh-CN" altLang="en-US" sz="2400" dirty="0">
              <a:solidFill>
                <a:srgbClr val="595959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21508" name="Picture 272" descr="28"/>
          <p:cNvPicPr>
            <a:picLocks noChangeAspect="1"/>
          </p:cNvPicPr>
          <p:nvPr/>
        </p:nvPicPr>
        <p:blipFill>
          <a:blip r:embed="rId2"/>
          <a:srcRect l="2" r="-4291" b="14368"/>
          <a:stretch>
            <a:fillRect/>
          </a:stretch>
        </p:blipFill>
        <p:spPr>
          <a:xfrm>
            <a:off x="1701800" y="492125"/>
            <a:ext cx="1530350" cy="9604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1509" name="文本占位符 27650"/>
          <p:cNvSpPr>
            <a:spLocks noGrp="1"/>
          </p:cNvSpPr>
          <p:nvPr/>
        </p:nvSpPr>
        <p:spPr>
          <a:xfrm>
            <a:off x="1835150" y="1668463"/>
            <a:ext cx="7804150" cy="26289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>
              <a:spcBef>
                <a:spcPct val="20000"/>
              </a:spcBef>
            </a:pPr>
            <a:endParaRPr lang="zh-CN" altLang="en-US" sz="2400" dirty="0">
              <a:latin typeface="等线" panose="02010600030101010101" charset="-122"/>
              <a:ea typeface="宋体" panose="02010600030101010101" pitchFamily="2" charset="-122"/>
            </a:endParaRPr>
          </a:p>
          <a:p>
            <a:pPr algn="ctr">
              <a:spcBef>
                <a:spcPct val="20000"/>
              </a:spcBef>
            </a:pPr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“亲民”两种解释：</a:t>
            </a:r>
            <a:endParaRPr lang="en-US" altLang="zh-CN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algn="ctr">
              <a:spcBef>
                <a:spcPct val="20000"/>
              </a:spcBef>
            </a:pP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algn="ctr">
              <a:spcBef>
                <a:spcPct val="20000"/>
              </a:spcBef>
            </a:pP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一、使人民革旧布新 （程颐  朱熹）</a:t>
            </a:r>
            <a:endParaRPr lang="en-US" altLang="zh-CN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algn="ctr">
              <a:spcBef>
                <a:spcPct val="20000"/>
              </a:spcBef>
            </a:pP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algn="ctr">
              <a:spcBef>
                <a:spcPct val="20000"/>
              </a:spcBef>
            </a:pP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二、 亲爱其人民的意思     （王阳明）</a:t>
            </a: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</p:txBody>
      </p:sp>
      <p:sp>
        <p:nvSpPr>
          <p:cNvPr id="20485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Click="0" advTm="6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7" dur="1000"/>
                                        <p:tgtEl>
                                          <p:spTgt spid="215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5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5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5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5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5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15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6" dur="500" tmFilter="0,0; .5, 1; 1, 1"/>
                                        <p:tgtEl>
                                          <p:spTgt spid="21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5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15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9">
                                            <p:txEl>
                                              <p:charRg st="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>
                                      <p:cBhvr>
                                        <p:cTn id="25" dur="1000"/>
                                        <p:tgtEl>
                                          <p:spTgt spid="21509">
                                            <p:txEl>
                                              <p:charRg st="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9">
                                            <p:txEl>
                                              <p:charRg st="12" end="3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>
                                      <p:cBhvr>
                                        <p:cTn id="30" dur="1000"/>
                                        <p:tgtEl>
                                          <p:spTgt spid="21509">
                                            <p:txEl>
                                              <p:charRg st="12" end="3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9">
                                            <p:txEl>
                                              <p:charRg st="32" end="5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>
                                      <p:cBhvr>
                                        <p:cTn id="35" dur="1000"/>
                                        <p:tgtEl>
                                          <p:spTgt spid="21509">
                                            <p:txEl>
                                              <p:charRg st="32" end="5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7" grpId="0" bldLvl="0"/>
      <p:bldP spid="21509" grpId="0" bldLvl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150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969963"/>
            <a:ext cx="12192000" cy="69961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1506" name="内容占位符 2"/>
          <p:cNvSpPr>
            <a:spLocks noGrp="1"/>
          </p:cNvSpPr>
          <p:nvPr>
            <p:ph type="subTitle"/>
          </p:nvPr>
        </p:nvSpPr>
        <p:spPr>
          <a:xfrm>
            <a:off x="763588" y="2168525"/>
            <a:ext cx="10515600" cy="2979738"/>
          </a:xfrm>
          <a:ln/>
        </p:spPr>
        <p:txBody>
          <a:bodyPr wrap="square" anchor="t"/>
          <a:lstStyle>
            <a:lvl1pPr marL="0" lvl="0" indent="0" algn="ctr">
              <a:buClrTx/>
              <a:buSzTx/>
              <a:buFont typeface="Arial" panose="020B0604020202020204" pitchFamily="34" charset="0"/>
              <a:defRPr/>
            </a:lvl1pPr>
            <a:lvl2pPr marL="457200" lvl="1" indent="0" algn="ctr">
              <a:buClrTx/>
              <a:buSzTx/>
              <a:buFont typeface="Arial" panose="020B0604020202020204" pitchFamily="34" charset="0"/>
              <a:defRPr/>
            </a:lvl2pPr>
            <a:lvl3pPr marL="914400" lvl="2" indent="0" algn="ctr">
              <a:buClrTx/>
              <a:buSzTx/>
              <a:buFont typeface="Arial" panose="020B0604020202020204" pitchFamily="34" charset="0"/>
              <a:defRPr/>
            </a:lvl3pPr>
            <a:lvl4pPr marL="1371600" lvl="3" indent="0" algn="ctr">
              <a:buClrTx/>
              <a:buSzTx/>
              <a:buFont typeface="Arial" panose="020B0604020202020204" pitchFamily="34" charset="0"/>
              <a:defRPr/>
            </a:lvl4pPr>
            <a:lvl5pPr marL="1828800" lvl="4" indent="0" algn="ctr">
              <a:buClrTx/>
              <a:buSzTx/>
              <a:buFont typeface="Arial" panose="020B0604020202020204" pitchFamily="34" charset="0"/>
              <a:defRPr/>
            </a:lvl5pPr>
          </a:lstStyle>
          <a:p>
            <a:pPr marL="0" lvl="0" indent="0" algn="ctr">
              <a:buNone/>
            </a:pPr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“止”</a:t>
            </a:r>
            <a:r>
              <a:rPr lang="en-US" altLang="zh-CN" sz="20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——</a:t>
            </a:r>
            <a:r>
              <a:rPr lang="zh-CN" altLang="en-US" sz="20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达到</a:t>
            </a:r>
            <a:endParaRPr lang="zh-CN" altLang="en-US" sz="2000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marL="0" lvl="0" indent="0" algn="ctr">
              <a:buNone/>
            </a:pPr>
            <a:endParaRPr lang="zh-CN" altLang="en-US" sz="2000" dirty="0">
              <a:solidFill>
                <a:srgbClr val="595959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0" lvl="0" indent="0" algn="ctr">
              <a:buNone/>
            </a:pPr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“至”</a:t>
            </a:r>
            <a:r>
              <a:rPr lang="en-US" altLang="zh-CN" sz="20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——</a:t>
            </a:r>
            <a:r>
              <a:rPr lang="zh-CN" altLang="en-US" sz="20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极最善的顶点</a:t>
            </a:r>
            <a:r>
              <a:rPr lang="zh-CN" altLang="en-US" sz="2000" dirty="0">
                <a:solidFill>
                  <a:srgbClr val="595959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       </a:t>
            </a:r>
            <a:endParaRPr lang="zh-CN" altLang="en-US" sz="2000" dirty="0"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pic>
        <p:nvPicPr>
          <p:cNvPr id="21507" name="淘宝店chenying0907 948"/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 rot="5400000">
            <a:off x="8424863" y="-906462"/>
            <a:ext cx="4416425" cy="60515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1508" name="淘宝店chenying0907 21"/>
          <p:cNvSpPr/>
          <p:nvPr/>
        </p:nvSpPr>
        <p:spPr>
          <a:xfrm>
            <a:off x="3257550" y="3930650"/>
            <a:ext cx="6119813" cy="976313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rPr>
              <a:t>大学的宗旨，在于发扬光大美好的德行；</a:t>
            </a:r>
            <a:endParaRPr lang="zh-CN" altLang="en-US" sz="20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rPr>
              <a:t>在于亲爱其人民，在于一定要达到至善的最高境界。</a:t>
            </a:r>
            <a:endParaRPr lang="zh-CN" altLang="en-US" sz="20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</p:txBody>
      </p:sp>
      <p:sp>
        <p:nvSpPr>
          <p:cNvPr id="21509" name="TextBox 24"/>
          <p:cNvSpPr/>
          <p:nvPr/>
        </p:nvSpPr>
        <p:spPr>
          <a:xfrm>
            <a:off x="444500" y="403225"/>
            <a:ext cx="3160713" cy="7016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在止于至善</a:t>
            </a:r>
            <a:endParaRPr lang="zh-CN" altLang="en-US" sz="2400" dirty="0">
              <a:solidFill>
                <a:srgbClr val="595959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21510" name="Picture 272" descr="28"/>
          <p:cNvPicPr>
            <a:picLocks noChangeAspect="1"/>
          </p:cNvPicPr>
          <p:nvPr/>
        </p:nvPicPr>
        <p:blipFill>
          <a:blip r:embed="rId3"/>
          <a:srcRect l="2" r="-4291" b="14368"/>
          <a:stretch>
            <a:fillRect/>
          </a:stretch>
        </p:blipFill>
        <p:spPr>
          <a:xfrm>
            <a:off x="2809875" y="492125"/>
            <a:ext cx="1528763" cy="9604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1511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21512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2529" name="PA_图片 20"/>
          <p:cNvPicPr>
            <a:picLocks noChangeAspect="1"/>
          </p:cNvPicPr>
          <p:nvPr/>
        </p:nvPicPr>
        <p:blipFill>
          <a:blip r:embed="rId1"/>
          <a:srcRect l="62328"/>
          <a:stretch>
            <a:fillRect/>
          </a:stretch>
        </p:blipFill>
        <p:spPr>
          <a:xfrm>
            <a:off x="5237163" y="1524000"/>
            <a:ext cx="4594225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2530" name="PA_图片 14"/>
          <p:cNvPicPr>
            <a:picLocks noChangeAspect="1"/>
          </p:cNvPicPr>
          <p:nvPr/>
        </p:nvPicPr>
        <p:blipFill>
          <a:blip r:embed="rId2"/>
          <a:srcRect r="78995"/>
          <a:stretch>
            <a:fillRect/>
          </a:stretch>
        </p:blipFill>
        <p:spPr>
          <a:xfrm>
            <a:off x="5237163" y="4111625"/>
            <a:ext cx="512762" cy="208756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2531" name="图片 1" descr="图片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4612" y="-15875"/>
            <a:ext cx="12365037" cy="69723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2532" name="PA_淘宝网chenying0907出品 2"/>
          <p:cNvSpPr/>
          <p:nvPr/>
        </p:nvSpPr>
        <p:spPr>
          <a:xfrm>
            <a:off x="2212975" y="2462213"/>
            <a:ext cx="5788025" cy="27686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知止而后有定</a:t>
            </a:r>
            <a:endParaRPr lang="en-US" altLang="zh-CN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定而后能静</a:t>
            </a:r>
            <a:endParaRPr lang="en-US" altLang="zh-CN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静而后能安</a:t>
            </a:r>
            <a:endParaRPr lang="en-US" altLang="zh-CN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安而后能虑</a:t>
            </a:r>
            <a:endParaRPr lang="en-US" altLang="zh-CN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虑而后能得</a:t>
            </a: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</p:txBody>
      </p:sp>
      <p:sp>
        <p:nvSpPr>
          <p:cNvPr id="22533" name="PA_淘宝网chenying0907出品 19"/>
          <p:cNvSpPr/>
          <p:nvPr/>
        </p:nvSpPr>
        <p:spPr>
          <a:xfrm>
            <a:off x="1935163" y="1320800"/>
            <a:ext cx="2214562" cy="70485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4000" dirty="0">
                <a:solidFill>
                  <a:srgbClr val="222A35"/>
                </a:solidFill>
                <a:latin typeface="中山行书百年纪念版" panose="02010609000101010101" pitchFamily="2" charset="-122"/>
                <a:ea typeface="中山行书百年纪念版" panose="02010609000101010101" pitchFamily="2" charset="-122"/>
              </a:rPr>
              <a:t>【大学】</a:t>
            </a:r>
            <a:endParaRPr lang="zh-CN" altLang="en-US" sz="4000" dirty="0">
              <a:solidFill>
                <a:srgbClr val="222A35"/>
              </a:solidFill>
              <a:latin typeface="中山行书百年纪念版" panose="02010609000101010101" pitchFamily="2" charset="-122"/>
              <a:ea typeface="中山行书百年纪念版" panose="02010609000101010101" pitchFamily="2" charset="-122"/>
              <a:sym typeface="中山行书百年纪念版" panose="02010609000101010101" pitchFamily="2" charset="-122"/>
            </a:endParaRPr>
          </a:p>
        </p:txBody>
      </p:sp>
      <p:sp>
        <p:nvSpPr>
          <p:cNvPr id="22534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med" advClick="0" advTm="0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3553" name="淘宝店chenying0907 946"/>
          <p:cNvPicPr>
            <a:picLocks noChangeAspect="1"/>
          </p:cNvPicPr>
          <p:nvPr/>
        </p:nvPicPr>
        <p:blipFill>
          <a:blip r:embed="rId1">
            <a:grayscl/>
          </a:blip>
          <a:stretch>
            <a:fillRect/>
          </a:stretch>
        </p:blipFill>
        <p:spPr>
          <a:xfrm>
            <a:off x="0" y="4783138"/>
            <a:ext cx="550863" cy="13684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3554" name="淘宝店chenying0907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 flipV="1">
            <a:off x="9685338" y="3392488"/>
            <a:ext cx="2801937" cy="36274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3555" name="淘宝店chenying0907 6"/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 rot="1619601" flipH="1">
            <a:off x="1393825" y="-319087"/>
            <a:ext cx="6276975" cy="64373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3556" name="文本框 7"/>
          <p:cNvSpPr/>
          <p:nvPr/>
        </p:nvSpPr>
        <p:spPr>
          <a:xfrm>
            <a:off x="5980113" y="1508125"/>
            <a:ext cx="3478212" cy="10763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“知止”</a:t>
            </a:r>
            <a:endParaRPr lang="en-US" altLang="zh-CN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endParaRPr lang="zh-CN" altLang="en-US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知道所应该到达的最高境界</a:t>
            </a:r>
            <a:endParaRPr lang="zh-CN" altLang="en-US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sp>
        <p:nvSpPr>
          <p:cNvPr id="23557" name="TextBox 24"/>
          <p:cNvSpPr/>
          <p:nvPr/>
        </p:nvSpPr>
        <p:spPr>
          <a:xfrm>
            <a:off x="5197475" y="198438"/>
            <a:ext cx="5281613" cy="71913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舒体" panose="02010601030101010101" pitchFamily="2" charset="-122"/>
                <a:ea typeface="方正舒体" panose="02010601030101010101" pitchFamily="2" charset="-122"/>
                <a:sym typeface="方正舒体" panose="02010601030101010101" pitchFamily="2" charset="-122"/>
              </a:rPr>
              <a:t>知止而后有定</a:t>
            </a:r>
            <a:endParaRPr lang="zh-CN" altLang="en-US" sz="4400" dirty="0">
              <a:solidFill>
                <a:srgbClr val="000000"/>
              </a:solidFill>
              <a:latin typeface="方正舒体" panose="02010601030101010101" pitchFamily="2" charset="-122"/>
              <a:ea typeface="方正舒体" panose="02010601030101010101" pitchFamily="2" charset="-122"/>
              <a:sym typeface="方正舒体" panose="02010601030101010101" pitchFamily="2" charset="-122"/>
            </a:endParaRPr>
          </a:p>
        </p:txBody>
      </p:sp>
      <p:sp>
        <p:nvSpPr>
          <p:cNvPr id="23558" name="文本框 7"/>
          <p:cNvSpPr/>
          <p:nvPr/>
        </p:nvSpPr>
        <p:spPr>
          <a:xfrm>
            <a:off x="7396163" y="3282950"/>
            <a:ext cx="3478212" cy="10763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“定”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endParaRPr lang="zh-CN" altLang="en-US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方向确定，有目标</a:t>
            </a:r>
            <a:endParaRPr lang="zh-CN" altLang="en-US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sp>
        <p:nvSpPr>
          <p:cNvPr id="23559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5" name="标题 1"/>
          <p:cNvSpPr>
            <a:spLocks noGrp="1"/>
          </p:cNvSpPr>
          <p:nvPr>
            <p:ph type="ctrTitle"/>
          </p:nvPr>
        </p:nvSpPr>
        <p:spPr>
          <a:xfrm>
            <a:off x="2036763" y="1597025"/>
            <a:ext cx="9144000" cy="3051175"/>
          </a:xfrm>
          <a:ln/>
        </p:spPr>
        <p:txBody>
          <a:bodyPr wrap="square" anchor="ctr"/>
          <a:lstStyle>
            <a:lvl1pPr lvl="0">
              <a:buClrTx/>
              <a:buSzTx/>
              <a:buFontTx/>
              <a:defRPr/>
            </a:lvl1pPr>
          </a:lstStyle>
          <a:p>
            <a:pPr lvl="0" indent="0"/>
            <a:r>
              <a:rPr lang="zh-CN" altLang="en-US" sz="2200">
                <a:ea typeface="楷体" panose="02010609060101010101" pitchFamily="1" charset="-122"/>
              </a:rPr>
              <a:t>人生养成如同种树，</a:t>
            </a:r>
            <a:br>
              <a:rPr lang="zh-CN" altLang="en-US" sz="2200">
                <a:ea typeface="楷体" panose="02010609060101010101" pitchFamily="1" charset="-122"/>
              </a:rPr>
            </a:br>
            <a:br>
              <a:rPr lang="zh-CN" altLang="en-US" sz="2200">
                <a:ea typeface="楷体" panose="02010609060101010101" pitchFamily="1" charset="-122"/>
              </a:rPr>
            </a:br>
            <a:r>
              <a:rPr lang="zh-CN" altLang="en-US" sz="2200">
                <a:ea typeface="楷体" panose="02010609060101010101" pitchFamily="1" charset="-122"/>
              </a:rPr>
              <a:t>刚刚成长便要砍伐，虽无大用，却可以用来供给薪柴；</a:t>
            </a:r>
            <a:br>
              <a:rPr lang="zh-CN" altLang="en-US" sz="2200">
                <a:ea typeface="楷体" panose="02010609060101010101" pitchFamily="1" charset="-122"/>
              </a:rPr>
            </a:br>
            <a:br>
              <a:rPr lang="zh-CN" altLang="en-US" sz="2200">
                <a:ea typeface="楷体" panose="02010609060101010101" pitchFamily="1" charset="-122"/>
              </a:rPr>
            </a:br>
            <a:r>
              <a:rPr lang="zh-CN" altLang="en-US" sz="2200">
                <a:ea typeface="楷体" panose="02010609060101010101" pitchFamily="1" charset="-122"/>
              </a:rPr>
              <a:t>等长大一点再砍伐，可以做房屋的椽子；</a:t>
            </a:r>
            <a:br>
              <a:rPr lang="zh-CN" altLang="en-US" sz="2200">
                <a:ea typeface="楷体" panose="02010609060101010101" pitchFamily="1" charset="-122"/>
              </a:rPr>
            </a:br>
            <a:br>
              <a:rPr lang="zh-CN" altLang="en-US" sz="2200">
                <a:ea typeface="楷体" panose="02010609060101010101" pitchFamily="1" charset="-122"/>
              </a:rPr>
            </a:br>
            <a:r>
              <a:rPr lang="zh-CN" altLang="en-US" sz="2200">
                <a:ea typeface="楷体" panose="02010609060101010101" pitchFamily="1" charset="-122"/>
              </a:rPr>
              <a:t>待越发健壮时再来砍伐，便可以充任楹梁；</a:t>
            </a:r>
            <a:br>
              <a:rPr lang="zh-CN" altLang="en-US" sz="2200">
                <a:ea typeface="楷体" panose="02010609060101010101" pitchFamily="1" charset="-122"/>
              </a:rPr>
            </a:br>
            <a:br>
              <a:rPr lang="zh-CN" altLang="en-US" sz="2200">
                <a:ea typeface="楷体" panose="02010609060101010101" pitchFamily="1" charset="-122"/>
              </a:rPr>
            </a:br>
            <a:r>
              <a:rPr lang="zh-CN" altLang="en-US" sz="2200">
                <a:ea typeface="楷体" panose="02010609060101010101" pitchFamily="1" charset="-122"/>
              </a:rPr>
              <a:t>等到树木完全长成之后再来砍伐，便堪当栋梁之材。</a:t>
            </a:r>
            <a:endParaRPr lang="zh-CN" altLang="en-US" sz="2200">
              <a:solidFill>
                <a:srgbClr val="00B050"/>
              </a:solidFill>
              <a:latin typeface="楷体" panose="02010609060101010101" pitchFamily="1" charset="-122"/>
              <a:ea typeface="楷体" panose="02010609060101010101" pitchFamily="1" charset="-122"/>
            </a:endParaRPr>
          </a:p>
        </p:txBody>
      </p:sp>
      <p:sp>
        <p:nvSpPr>
          <p:cNvPr id="6146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5602" name="组合 37889"/>
          <p:cNvGrpSpPr/>
          <p:nvPr/>
        </p:nvGrpSpPr>
        <p:grpSpPr>
          <a:xfrm>
            <a:off x="4648200" y="2057400"/>
            <a:ext cx="2971800" cy="2286000"/>
            <a:chOff x="0" y="0"/>
            <a:chExt cx="3360" cy="3360"/>
          </a:xfrm>
        </p:grpSpPr>
        <p:sp>
          <p:nvSpPr>
            <p:cNvPr id="24578" name="椭圆 37890"/>
            <p:cNvSpPr/>
            <p:nvPr/>
          </p:nvSpPr>
          <p:spPr>
            <a:xfrm>
              <a:off x="0" y="0"/>
              <a:ext cx="3360" cy="336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/>
            <a:p>
              <a:endParaRPr lang="zh-CN" altLang="en-US" sz="13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579" name="任意多边形 37891"/>
            <p:cNvSpPr/>
            <p:nvPr/>
          </p:nvSpPr>
          <p:spPr>
            <a:xfrm>
              <a:off x="480" y="480"/>
              <a:ext cx="2400" cy="2400"/>
            </a:xfrm>
            <a:custGeom>
              <a:avLst/>
              <a:gdLst/>
              <a:ahLst/>
              <a:cxnLst>
                <a:cxn ang="270">
                  <a:pos x="10800" y="0"/>
                </a:cxn>
                <a:cxn ang="270">
                  <a:pos x="3163" y="3163"/>
                </a:cxn>
                <a:cxn ang="180">
                  <a:pos x="0" y="10800"/>
                </a:cxn>
                <a:cxn ang="90">
                  <a:pos x="3163" y="18437"/>
                </a:cxn>
                <a:cxn ang="90">
                  <a:pos x="10800" y="21600"/>
                </a:cxn>
                <a:cxn ang="90">
                  <a:pos x="18437" y="18437"/>
                </a:cxn>
                <a:cxn ang="0">
                  <a:pos x="21600" y="10800"/>
                </a:cxn>
                <a:cxn ang="270">
                  <a:pos x="18437" y="3163"/>
                </a:cxn>
              </a:cxnLst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5400" y="10800"/>
                  </a:moveTo>
                  <a:cubicBezTo>
                    <a:pt x="5400" y="13782"/>
                    <a:pt x="7818" y="16200"/>
                    <a:pt x="10800" y="16200"/>
                  </a:cubicBezTo>
                  <a:cubicBezTo>
                    <a:pt x="13782" y="16200"/>
                    <a:pt x="16200" y="13782"/>
                    <a:pt x="16200" y="10800"/>
                  </a:cubicBezTo>
                  <a:cubicBezTo>
                    <a:pt x="16200" y="7818"/>
                    <a:pt x="13782" y="5400"/>
                    <a:pt x="10800" y="5400"/>
                  </a:cubicBezTo>
                  <a:cubicBezTo>
                    <a:pt x="7818" y="5400"/>
                    <a:pt x="5400" y="7818"/>
                    <a:pt x="5400" y="10800"/>
                  </a:cubicBezTo>
                  <a:close/>
                </a:path>
              </a:pathLst>
            </a:custGeom>
            <a:solidFill>
              <a:srgbClr val="FF33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4580" name="椭圆 37892"/>
            <p:cNvSpPr/>
            <p:nvPr/>
          </p:nvSpPr>
          <p:spPr>
            <a:xfrm>
              <a:off x="1488" y="1488"/>
              <a:ext cx="384" cy="384"/>
            </a:xfrm>
            <a:prstGeom prst="ellipse">
              <a:avLst/>
            </a:prstGeom>
            <a:solidFill>
              <a:srgbClr val="FF33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/>
            <a:p>
              <a:endParaRPr lang="zh-CN" altLang="en-US" sz="13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25606" name="右箭头 37893"/>
          <p:cNvSpPr/>
          <p:nvPr/>
        </p:nvSpPr>
        <p:spPr>
          <a:xfrm rot="900000">
            <a:off x="4495800" y="1714500"/>
            <a:ext cx="2133600" cy="171450"/>
          </a:xfrm>
          <a:prstGeom prst="rightArrow">
            <a:avLst>
              <a:gd name="adj1" fmla="val 50000"/>
              <a:gd name="adj2" fmla="val 310880"/>
            </a:avLst>
          </a:prstGeom>
          <a:solidFill>
            <a:srgbClr val="FFCC99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/>
          <a:p>
            <a:endParaRPr lang="zh-CN" altLang="en-US" sz="13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5607" name="右箭头 37894"/>
          <p:cNvSpPr/>
          <p:nvPr/>
        </p:nvSpPr>
        <p:spPr>
          <a:xfrm rot="9600000">
            <a:off x="7391400" y="2400300"/>
            <a:ext cx="2133600" cy="171450"/>
          </a:xfrm>
          <a:prstGeom prst="rightArrow">
            <a:avLst>
              <a:gd name="adj1" fmla="val 50000"/>
              <a:gd name="adj2" fmla="val 310880"/>
            </a:avLst>
          </a:prstGeom>
          <a:solidFill>
            <a:srgbClr val="FFCC99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/>
          <a:p>
            <a:endParaRPr lang="zh-CN" altLang="en-US" sz="13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5608" name="右箭头 37895"/>
          <p:cNvSpPr/>
          <p:nvPr/>
        </p:nvSpPr>
        <p:spPr>
          <a:xfrm rot="10740000">
            <a:off x="6172200" y="4000500"/>
            <a:ext cx="2133600" cy="171450"/>
          </a:xfrm>
          <a:prstGeom prst="rightArrow">
            <a:avLst>
              <a:gd name="adj1" fmla="val 50000"/>
              <a:gd name="adj2" fmla="val 310880"/>
            </a:avLst>
          </a:prstGeom>
          <a:solidFill>
            <a:srgbClr val="FFCC99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/>
          <a:p>
            <a:endParaRPr lang="zh-CN" altLang="en-US" sz="13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5609" name="右箭头 37896"/>
          <p:cNvSpPr/>
          <p:nvPr/>
        </p:nvSpPr>
        <p:spPr>
          <a:xfrm rot="9420000">
            <a:off x="6858000" y="3086100"/>
            <a:ext cx="2133600" cy="171450"/>
          </a:xfrm>
          <a:prstGeom prst="rightArrow">
            <a:avLst>
              <a:gd name="adj1" fmla="val 50000"/>
              <a:gd name="adj2" fmla="val 310880"/>
            </a:avLst>
          </a:prstGeom>
          <a:solidFill>
            <a:srgbClr val="FFCC99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/>
          <a:p>
            <a:endParaRPr lang="zh-CN" altLang="en-US" sz="13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5610" name="右箭头 37897"/>
          <p:cNvSpPr/>
          <p:nvPr/>
        </p:nvSpPr>
        <p:spPr>
          <a:xfrm rot="2700000">
            <a:off x="4381500" y="2257425"/>
            <a:ext cx="2133600" cy="171450"/>
          </a:xfrm>
          <a:prstGeom prst="rightArrow">
            <a:avLst>
              <a:gd name="adj1" fmla="val 50000"/>
              <a:gd name="adj2" fmla="val 310880"/>
            </a:avLst>
          </a:prstGeom>
          <a:solidFill>
            <a:srgbClr val="FFCC99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/>
          <a:p>
            <a:endParaRPr lang="zh-CN" altLang="en-US" sz="13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5611" name="右箭头 37898"/>
          <p:cNvSpPr/>
          <p:nvPr/>
        </p:nvSpPr>
        <p:spPr>
          <a:xfrm rot="1800000">
            <a:off x="3886200" y="2971800"/>
            <a:ext cx="2133600" cy="171450"/>
          </a:xfrm>
          <a:prstGeom prst="rightArrow">
            <a:avLst>
              <a:gd name="adj1" fmla="val 50000"/>
              <a:gd name="adj2" fmla="val 310880"/>
            </a:avLst>
          </a:prstGeom>
          <a:solidFill>
            <a:srgbClr val="FFCC99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/>
          <a:p>
            <a:endParaRPr lang="zh-CN" altLang="en-US" sz="13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5612" name="右箭头 37899"/>
          <p:cNvSpPr/>
          <p:nvPr/>
        </p:nvSpPr>
        <p:spPr>
          <a:xfrm rot="5400000">
            <a:off x="5905500" y="1800225"/>
            <a:ext cx="2133600" cy="171450"/>
          </a:xfrm>
          <a:prstGeom prst="rightArrow">
            <a:avLst>
              <a:gd name="adj1" fmla="val 50000"/>
              <a:gd name="adj2" fmla="val 310880"/>
            </a:avLst>
          </a:prstGeom>
          <a:solidFill>
            <a:srgbClr val="FFCC99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/>
          <a:p>
            <a:endParaRPr lang="zh-CN" altLang="en-US" sz="13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5613" name="右箭头 37900"/>
          <p:cNvSpPr/>
          <p:nvPr/>
        </p:nvSpPr>
        <p:spPr>
          <a:xfrm>
            <a:off x="3048000" y="3657600"/>
            <a:ext cx="2133600" cy="171450"/>
          </a:xfrm>
          <a:prstGeom prst="rightArrow">
            <a:avLst>
              <a:gd name="adj1" fmla="val 50000"/>
              <a:gd name="adj2" fmla="val 310880"/>
            </a:avLst>
          </a:prstGeom>
          <a:solidFill>
            <a:srgbClr val="FFCC99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/>
          <a:p>
            <a:endParaRPr lang="zh-CN" altLang="en-US" sz="13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5614" name="文本框 37901"/>
          <p:cNvSpPr txBox="1"/>
          <p:nvPr/>
        </p:nvSpPr>
        <p:spPr>
          <a:xfrm>
            <a:off x="3048000" y="5137150"/>
            <a:ext cx="9001125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spcBef>
                <a:spcPct val="50000"/>
              </a:spcBef>
            </a:pPr>
            <a:r>
              <a:rPr lang="en-US" altLang="zh-CN" sz="2400" noProof="1" dirty="0">
                <a:effectLst>
                  <a:outerShdw blurRad="38100" dist="38100" dir="2700000">
                    <a:srgbClr val="FFFFFF"/>
                  </a:outerShdw>
                </a:effectLst>
                <a:latin typeface="Times New Roman" panose="02020603050405020304" pitchFamily="2" charset="0"/>
                <a:ea typeface="DFKai-SB" panose="03000509000000000000" pitchFamily="1" charset="-120"/>
                <a:cs typeface="+mn-cs"/>
              </a:rPr>
              <a:t>            </a:t>
            </a:r>
            <a:r>
              <a:rPr lang="zh-CN" altLang="en-US" sz="2400" noProof="1" dirty="0">
                <a:effectLst>
                  <a:outerShdw blurRad="38100" dist="38100" dir="2700000">
                    <a:srgbClr val="FFFFFF"/>
                  </a:outerShdw>
                </a:effectLst>
                <a:latin typeface="Times New Roman" panose="02020603050405020304" pitchFamily="2" charset="0"/>
                <a:ea typeface="DFKai-SB" panose="03000509000000000000" pitchFamily="1" charset="-120"/>
                <a:cs typeface="+mn-cs"/>
              </a:rPr>
              <a:t>  </a:t>
            </a:r>
            <a:r>
              <a:rPr lang="zh-CN" altLang="en-US" sz="2400" noProof="1" dirty="0">
                <a:solidFill>
                  <a:srgbClr val="C55A1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Calibri Light" panose="020F0302020204030204" charset="0"/>
                <a:ea typeface="宋体" panose="02010600030101010101" pitchFamily="2" charset="-122"/>
                <a:cs typeface="+mn-cs"/>
              </a:rPr>
              <a:t>没有目标的箭！永远射不到靶心！</a:t>
            </a:r>
            <a:endParaRPr lang="zh-CN" altLang="en-US" sz="2400" noProof="1" dirty="0">
              <a:solidFill>
                <a:srgbClr val="C55A11"/>
              </a:solidFill>
              <a:effectLst>
                <a:outerShdw blurRad="38100" dist="38100" dir="2700000">
                  <a:srgbClr val="000000"/>
                </a:outerShdw>
              </a:effectLst>
              <a:latin typeface="Calibri Light" panose="020F0302020204030204" charset="0"/>
              <a:ea typeface="宋体" panose="02010600030101010101" pitchFamily="2" charset="-122"/>
            </a:endParaRPr>
          </a:p>
        </p:txBody>
      </p:sp>
      <p:sp>
        <p:nvSpPr>
          <p:cNvPr id="24590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560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" name="applau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6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6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56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56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56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6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56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6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56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56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1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626" name="标题 1"/>
          <p:cNvSpPr>
            <a:spLocks noGrp="1"/>
          </p:cNvSpPr>
          <p:nvPr>
            <p:ph type="title"/>
          </p:nvPr>
        </p:nvSpPr>
        <p:spPr>
          <a:xfrm>
            <a:off x="2320925" y="365125"/>
            <a:ext cx="9032875" cy="1325563"/>
          </a:xfrm>
        </p:spPr>
        <p:txBody>
          <a:bodyPr wrap="square" lIns="68580" tIns="34290" rIns="68580" bIns="34290" anchor="ctr"/>
          <a:p>
            <a:pPr defTabSz="914400"/>
            <a:r>
              <a:rPr lang="zh-CN" altLang="en-US" sz="3200" baseline="0">
                <a:solidFill>
                  <a:srgbClr val="C55A11"/>
                </a:solidFill>
                <a:effectLst>
                  <a:outerShdw blurRad="38100" dist="38100" dir="2700000">
                    <a:srgbClr val="000000"/>
                  </a:outerShdw>
                </a:effectLst>
              </a:rPr>
              <a:t>哈佛的调查</a:t>
            </a:r>
            <a:endParaRPr lang="zh-CN" altLang="en-US" sz="3200" baseline="0">
              <a:solidFill>
                <a:srgbClr val="C55A11"/>
              </a:solidFill>
              <a:effectLst>
                <a:outerShdw blurRad="38100" dist="38100" dir="2700000">
                  <a:srgbClr val="000000"/>
                </a:outerShdw>
              </a:effectLst>
            </a:endParaRPr>
          </a:p>
        </p:txBody>
      </p:sp>
      <p:sp>
        <p:nvSpPr>
          <p:cNvPr id="26627" name="内容占位符 2"/>
          <p:cNvSpPr>
            <a:spLocks noGrp="1"/>
          </p:cNvSpPr>
          <p:nvPr>
            <p:ph idx="4294967295"/>
          </p:nvPr>
        </p:nvSpPr>
        <p:spPr>
          <a:xfrm>
            <a:off x="2320925" y="2725738"/>
            <a:ext cx="8020050" cy="1614488"/>
          </a:xfrm>
        </p:spPr>
        <p:txBody>
          <a:bodyPr wrap="square" lIns="68580" tIns="34290" rIns="68580" bIns="34290" anchor="t"/>
          <a:p>
            <a:pPr marL="0" indent="0" defTabSz="914400" fontAlgn="base">
              <a:spcBef>
                <a:spcPct val="20000"/>
              </a:spcBef>
              <a:buNone/>
            </a:pPr>
            <a:r>
              <a:rPr lang="zh-CN" altLang="en-US" strike="noStrike" noProof="1">
                <a:effectLst>
                  <a:outerShdw blurRad="38100" dist="38100" dir="2700000">
                    <a:srgbClr val="FFFFFF"/>
                  </a:outerShdw>
                </a:effectLst>
                <a:latin typeface="华文中宋" panose="02010600040101010101" charset="-122"/>
                <a:ea typeface="华文中宋" panose="02010600040101010101" charset="-122"/>
                <a:sym typeface="等线" panose="02010600030101010101" charset="-122"/>
              </a:rPr>
              <a:t>哈佛大学有一个非常著名的关于目标对人生影响的跟踪调查。对象是一群智力、学历、环境等条件都差不多的年轻人，调查结果如下：</a:t>
            </a:r>
            <a:r>
              <a:rPr lang="zh-CN" altLang="en-US" strike="noStrike" baseline="0" noProof="1">
                <a:effectLst>
                  <a:outerShdw blurRad="38100" dist="38100" dir="2700000">
                    <a:srgbClr val="FFFFFF"/>
                  </a:outerShdw>
                </a:effectLst>
                <a:latin typeface="Times New Roman" panose="02020603050405020304" pitchFamily="2" charset="0"/>
              </a:rPr>
              <a:t>佛</a:t>
            </a:r>
            <a:r>
              <a:rPr lang="zh-CN" altLang="en-US" strike="noStrike" baseline="0" noProof="1">
                <a:effectLst>
                  <a:outerShdw blurRad="38100" dist="38100" dir="2700000">
                    <a:srgbClr val="FFFFFF"/>
                  </a:outerShdw>
                </a:effectLst>
              </a:rPr>
              <a:t> </a:t>
            </a:r>
            <a:endParaRPr lang="zh-CN" altLang="en-US" strike="noStrike" baseline="0" noProof="1">
              <a:effectLst>
                <a:outerShdw blurRad="38100" dist="38100" dir="2700000">
                  <a:srgbClr val="FFFFFF"/>
                </a:outerShdw>
              </a:effectLst>
            </a:endParaRPr>
          </a:p>
        </p:txBody>
      </p:sp>
      <p:sp>
        <p:nvSpPr>
          <p:cNvPr id="25603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650" name="WordArt 4"/>
          <p:cNvSpPr>
            <a:spLocks noTextEdit="1"/>
          </p:cNvSpPr>
          <p:nvPr/>
        </p:nvSpPr>
        <p:spPr>
          <a:xfrm>
            <a:off x="3359150" y="3500438"/>
            <a:ext cx="5180013" cy="2051050"/>
          </a:xfrm>
          <a:prstGeom prst="rect">
            <a:avLst/>
          </a:prstGeom>
        </p:spPr>
        <p:txBody>
          <a:bodyPr wrap="none" fromWordArt="1">
            <a:prstTxWarp prst="textFadeUp">
              <a:avLst>
                <a:gd name="adj" fmla="val 9991"/>
              </a:avLst>
            </a:prstTxWarp>
            <a:normAutofit/>
          </a:bodyPr>
          <a:p>
            <a:pPr algn="ctr"/>
            <a:endParaRPr lang="zh-CN" altLang="en-US" sz="3600">
              <a:ln w="12700" cap="flat" cmpd="sng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  <a:solidFill>
                <a:srgbClr val="0D0D0D"/>
              </a:solidFill>
              <a:effectLst>
                <a:outerShdw dist="35921" dir="2699999" sy="50000" rotWithShape="0">
                  <a:srgbClr val="875B0D"/>
                </a:outerShdw>
              </a:effectLst>
              <a:latin typeface="幼圆" panose="02010509060101010101" pitchFamily="1" charset="-122"/>
              <a:ea typeface="幼圆" panose="02010509060101010101" pitchFamily="1" charset="-122"/>
            </a:endParaRPr>
          </a:p>
        </p:txBody>
      </p:sp>
      <p:sp>
        <p:nvSpPr>
          <p:cNvPr id="26626" name="AutoShape 25"/>
          <p:cNvSpPr/>
          <p:nvPr/>
        </p:nvSpPr>
        <p:spPr>
          <a:xfrm>
            <a:off x="6850063" y="1125538"/>
            <a:ext cx="1023937" cy="928687"/>
          </a:xfrm>
          <a:prstGeom prst="triangle">
            <a:avLst>
              <a:gd name="adj" fmla="val 44389"/>
            </a:avLst>
          </a:prstGeom>
          <a:solidFill>
            <a:srgbClr val="33CCCC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en-US" altLang="zh-CN" sz="2400" b="1" dirty="0">
                <a:latin typeface="Arial" panose="020B0604020202020204" pitchFamily="34" charset="0"/>
                <a:ea typeface="宋体" panose="02010600030101010101" pitchFamily="2" charset="-122"/>
              </a:rPr>
              <a:t>3%</a:t>
            </a:r>
            <a:endParaRPr lang="en-US" altLang="zh-CN" sz="24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6627" name="AutoShape 26"/>
          <p:cNvSpPr/>
          <p:nvPr/>
        </p:nvSpPr>
        <p:spPr>
          <a:xfrm flipV="1">
            <a:off x="6248400" y="2057400"/>
            <a:ext cx="2209800" cy="1066800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0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5801" y="21600"/>
                </a:lnTo>
                <a:lnTo>
                  <a:pt x="15799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0C0C0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rot="10800000" wrap="none" anchor="ctr"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10%</a:t>
            </a:r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6628" name="AutoShape 27"/>
          <p:cNvSpPr/>
          <p:nvPr/>
        </p:nvSpPr>
        <p:spPr>
          <a:xfrm flipV="1">
            <a:off x="4953000" y="3048000"/>
            <a:ext cx="4800600" cy="2514600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0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5978" y="21600"/>
                </a:lnTo>
                <a:lnTo>
                  <a:pt x="15622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99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rot="10800000" wrap="none" anchor="ctr"/>
          <a:p>
            <a:pPr algn="ctr"/>
            <a:r>
              <a:rPr lang="en-US" altLang="zh-CN" sz="2400" b="1" dirty="0">
                <a:latin typeface="Arial" panose="020B0604020202020204" pitchFamily="34" charset="0"/>
                <a:ea typeface="宋体" panose="02010600030101010101" pitchFamily="2" charset="-122"/>
              </a:rPr>
              <a:t>60%</a:t>
            </a:r>
            <a:endParaRPr lang="en-US" altLang="zh-CN" sz="24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6629" name="AutoShape 28"/>
          <p:cNvSpPr/>
          <p:nvPr/>
        </p:nvSpPr>
        <p:spPr>
          <a:xfrm flipV="1">
            <a:off x="4419600" y="5562600"/>
            <a:ext cx="5867400" cy="990600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0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045" y="21600"/>
                </a:lnTo>
                <a:lnTo>
                  <a:pt x="19555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rot="10800000" wrap="none" anchor="ctr"/>
          <a:p>
            <a:pPr algn="ctr"/>
            <a:r>
              <a:rPr lang="en-US" altLang="zh-CN" sz="2400" b="1" dirty="0">
                <a:latin typeface="Arial" panose="020B0604020202020204" pitchFamily="34" charset="0"/>
                <a:ea typeface="宋体" panose="02010600030101010101" pitchFamily="2" charset="-122"/>
              </a:rPr>
              <a:t>27%</a:t>
            </a:r>
            <a:endParaRPr lang="en-US" altLang="zh-CN" sz="24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6630" name="Text Box 30"/>
          <p:cNvSpPr txBox="1"/>
          <p:nvPr/>
        </p:nvSpPr>
        <p:spPr>
          <a:xfrm>
            <a:off x="1600200" y="1295400"/>
            <a:ext cx="4572000" cy="63976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3600" b="1" dirty="0">
                <a:latin typeface="Times New Roman" panose="02020603050405020304" pitchFamily="2" charset="0"/>
                <a:ea typeface="宋体" panose="02010600030101010101" pitchFamily="2" charset="-122"/>
              </a:rPr>
              <a:t>有清晰且长期</a:t>
            </a:r>
            <a:r>
              <a:rPr lang="zh-CN" altLang="en-US" sz="3600" b="1" dirty="0">
                <a:latin typeface="Arial" panose="020B0604020202020204" pitchFamily="34" charset="0"/>
                <a:ea typeface="宋体" panose="02010600030101010101" pitchFamily="2" charset="-122"/>
              </a:rPr>
              <a:t> 的目标</a:t>
            </a:r>
            <a:endParaRPr lang="zh-CN" altLang="en-US" sz="36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6631" name="Text Box 31"/>
          <p:cNvSpPr txBox="1"/>
          <p:nvPr/>
        </p:nvSpPr>
        <p:spPr>
          <a:xfrm>
            <a:off x="1600200" y="2286000"/>
            <a:ext cx="4572000" cy="63976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3600" b="1" dirty="0">
                <a:latin typeface="Times New Roman" panose="02020603050405020304" pitchFamily="2" charset="0"/>
                <a:ea typeface="宋体" panose="02010600030101010101" pitchFamily="2" charset="-122"/>
              </a:rPr>
              <a:t>有清晰但短期</a:t>
            </a:r>
            <a:r>
              <a:rPr lang="zh-CN" altLang="en-US" sz="3600" b="1" dirty="0">
                <a:latin typeface="Arial" panose="020B0604020202020204" pitchFamily="34" charset="0"/>
                <a:ea typeface="宋体" panose="02010600030101010101" pitchFamily="2" charset="-122"/>
              </a:rPr>
              <a:t> 的目标</a:t>
            </a:r>
            <a:endParaRPr lang="zh-CN" altLang="en-US" sz="36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6632" name="Text Box 32"/>
          <p:cNvSpPr txBox="1"/>
          <p:nvPr/>
        </p:nvSpPr>
        <p:spPr>
          <a:xfrm>
            <a:off x="1774825" y="3933825"/>
            <a:ext cx="3048000" cy="63976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3600" b="1" dirty="0">
                <a:latin typeface="Times New Roman" panose="02020603050405020304" pitchFamily="2" charset="0"/>
                <a:ea typeface="宋体" panose="02010600030101010101" pitchFamily="2" charset="-122"/>
              </a:rPr>
              <a:t>有较模糊</a:t>
            </a:r>
            <a:r>
              <a:rPr lang="zh-CN" altLang="en-US" sz="3600" b="1" dirty="0">
                <a:latin typeface="Arial" panose="020B0604020202020204" pitchFamily="34" charset="0"/>
                <a:ea typeface="宋体" panose="02010600030101010101" pitchFamily="2" charset="-122"/>
              </a:rPr>
              <a:t>目标</a:t>
            </a:r>
            <a:endParaRPr lang="zh-CN" altLang="en-US" sz="36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6633" name="Text Box 33"/>
          <p:cNvSpPr txBox="1"/>
          <p:nvPr/>
        </p:nvSpPr>
        <p:spPr>
          <a:xfrm>
            <a:off x="1919288" y="5661025"/>
            <a:ext cx="1752600" cy="63976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3600" b="1" dirty="0">
                <a:latin typeface="Times New Roman" panose="02020603050405020304" pitchFamily="2" charset="0"/>
                <a:ea typeface="宋体" panose="02010600030101010101" pitchFamily="2" charset="-122"/>
              </a:rPr>
              <a:t>无</a:t>
            </a:r>
            <a:r>
              <a:rPr lang="zh-CN" altLang="en-US" sz="3600" b="1" dirty="0">
                <a:latin typeface="Arial" panose="020B0604020202020204" pitchFamily="34" charset="0"/>
                <a:ea typeface="宋体" panose="02010600030101010101" pitchFamily="2" charset="-122"/>
              </a:rPr>
              <a:t>目标</a:t>
            </a:r>
            <a:endParaRPr lang="zh-CN" altLang="en-US" sz="36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6634" name="Line 12"/>
          <p:cNvSpPr/>
          <p:nvPr/>
        </p:nvSpPr>
        <p:spPr>
          <a:xfrm>
            <a:off x="5951538" y="1628775"/>
            <a:ext cx="1008062" cy="0"/>
          </a:xfrm>
          <a:prstGeom prst="line">
            <a:avLst/>
          </a:prstGeom>
          <a:ln w="57150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anchor="t"/>
          <a:p>
            <a:endParaRPr lang="zh-CN" altLang="en-US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26635" name="Line 13"/>
          <p:cNvSpPr/>
          <p:nvPr/>
        </p:nvSpPr>
        <p:spPr>
          <a:xfrm>
            <a:off x="5951538" y="2636838"/>
            <a:ext cx="504825" cy="0"/>
          </a:xfrm>
          <a:prstGeom prst="line">
            <a:avLst/>
          </a:prstGeom>
          <a:ln w="57150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anchor="t"/>
          <a:p>
            <a:endParaRPr lang="zh-CN" altLang="en-US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26636" name="Line 14"/>
          <p:cNvSpPr/>
          <p:nvPr/>
        </p:nvSpPr>
        <p:spPr>
          <a:xfrm>
            <a:off x="3359150" y="6021388"/>
            <a:ext cx="1296988" cy="0"/>
          </a:xfrm>
          <a:prstGeom prst="line">
            <a:avLst/>
          </a:prstGeom>
          <a:ln w="57150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anchor="t"/>
          <a:p>
            <a:endParaRPr lang="zh-CN" altLang="en-US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26637" name="Line 15"/>
          <p:cNvSpPr/>
          <p:nvPr/>
        </p:nvSpPr>
        <p:spPr>
          <a:xfrm>
            <a:off x="4656138" y="4221163"/>
            <a:ext cx="935037" cy="0"/>
          </a:xfrm>
          <a:prstGeom prst="line">
            <a:avLst/>
          </a:prstGeom>
          <a:ln w="57150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anchor="t"/>
          <a:p>
            <a:endParaRPr lang="zh-CN" altLang="en-US" dirty="0"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26638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6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6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" name="drumroll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649" name="WordArt 4"/>
          <p:cNvSpPr>
            <a:spLocks noTextEdit="1"/>
          </p:cNvSpPr>
          <p:nvPr/>
        </p:nvSpPr>
        <p:spPr>
          <a:xfrm>
            <a:off x="3359150" y="3482975"/>
            <a:ext cx="5180013" cy="1538288"/>
          </a:xfrm>
          <a:prstGeom prst="rect">
            <a:avLst/>
          </a:prstGeom>
        </p:spPr>
        <p:txBody>
          <a:bodyPr wrap="none" fromWordArt="1">
            <a:prstTxWarp prst="textFadeUp">
              <a:avLst>
                <a:gd name="adj" fmla="val 9991"/>
              </a:avLst>
            </a:prstTxWarp>
            <a:normAutofit/>
          </a:bodyPr>
          <a:p>
            <a:pPr algn="ctr"/>
            <a:endParaRPr lang="zh-CN" altLang="en-US" sz="2700">
              <a:ln w="12700" cap="flat" cmpd="sng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  <a:solidFill>
                <a:srgbClr val="0D0D0D"/>
              </a:solidFill>
              <a:effectLst>
                <a:outerShdw dist="35921" dir="2699999" sy="50000" rotWithShape="0">
                  <a:srgbClr val="875B0D"/>
                </a:outerShdw>
              </a:effectLst>
              <a:latin typeface="幼圆" panose="02010509060101010101" pitchFamily="1" charset="-122"/>
              <a:ea typeface="幼圆" panose="02010509060101010101" pitchFamily="1" charset="-122"/>
            </a:endParaRPr>
          </a:p>
        </p:txBody>
      </p:sp>
      <p:sp>
        <p:nvSpPr>
          <p:cNvPr id="27650" name="AutoShape 4"/>
          <p:cNvSpPr/>
          <p:nvPr/>
        </p:nvSpPr>
        <p:spPr>
          <a:xfrm>
            <a:off x="9453563" y="1339850"/>
            <a:ext cx="477837" cy="742950"/>
          </a:xfrm>
          <a:prstGeom prst="triangle">
            <a:avLst>
              <a:gd name="adj" fmla="val 44273"/>
            </a:avLst>
          </a:prstGeom>
          <a:solidFill>
            <a:srgbClr val="33CCCC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en-US" altLang="zh-CN" b="1" dirty="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3%</a:t>
            </a:r>
            <a:endParaRPr lang="en-US" altLang="zh-CN" b="1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7651" name="AutoShape 5"/>
          <p:cNvSpPr/>
          <p:nvPr/>
        </p:nvSpPr>
        <p:spPr>
          <a:xfrm flipV="1">
            <a:off x="9312275" y="2089150"/>
            <a:ext cx="809625" cy="857250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0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5801" y="21600"/>
                </a:lnTo>
                <a:lnTo>
                  <a:pt x="15799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0C0C0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rot="10800000" wrap="none" anchor="ctr"/>
          <a:p>
            <a:pPr algn="ctr"/>
            <a:r>
              <a:rPr lang="en-US" altLang="zh-CN" b="1" dirty="0">
                <a:solidFill>
                  <a:srgbClr val="99FF66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10%</a:t>
            </a:r>
            <a:endParaRPr lang="en-US" altLang="zh-CN" b="1" dirty="0">
              <a:solidFill>
                <a:srgbClr val="99FF66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7652" name="AutoShape 6"/>
          <p:cNvSpPr/>
          <p:nvPr/>
        </p:nvSpPr>
        <p:spPr>
          <a:xfrm flipV="1">
            <a:off x="8863013" y="2935288"/>
            <a:ext cx="1624012" cy="1885950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0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5279" y="21600"/>
                </a:lnTo>
                <a:lnTo>
                  <a:pt x="16321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99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rot="10800000" wrap="none" anchor="ctr"/>
          <a:p>
            <a:pPr algn="ctr"/>
            <a:r>
              <a:rPr lang="en-US" altLang="zh-CN" b="1" dirty="0">
                <a:latin typeface="Arial" panose="020B0604020202020204" pitchFamily="34" charset="0"/>
                <a:ea typeface="宋体" panose="02010600030101010101" pitchFamily="2" charset="-122"/>
              </a:rPr>
              <a:t>60%</a:t>
            </a:r>
            <a:endParaRPr lang="en-US" altLang="zh-CN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7653" name="AutoShape 7"/>
          <p:cNvSpPr/>
          <p:nvPr/>
        </p:nvSpPr>
        <p:spPr>
          <a:xfrm flipV="1">
            <a:off x="8710613" y="4821238"/>
            <a:ext cx="2030412" cy="800100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0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1124" y="21600"/>
                </a:lnTo>
                <a:lnTo>
                  <a:pt x="20476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rot="10800000" wrap="none" anchor="ctr"/>
          <a:p>
            <a:pPr algn="ctr"/>
            <a:r>
              <a:rPr lang="en-US" altLang="zh-CN" b="1" dirty="0">
                <a:latin typeface="Arial" panose="020B0604020202020204" pitchFamily="34" charset="0"/>
                <a:ea typeface="宋体" panose="02010600030101010101" pitchFamily="2" charset="-122"/>
              </a:rPr>
              <a:t>27%</a:t>
            </a:r>
            <a:endParaRPr lang="en-US" altLang="zh-CN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7654" name="AutoShape 14"/>
          <p:cNvSpPr/>
          <p:nvPr/>
        </p:nvSpPr>
        <p:spPr>
          <a:xfrm>
            <a:off x="8710613" y="1163638"/>
            <a:ext cx="2030412" cy="4457700"/>
          </a:xfrm>
          <a:prstGeom prst="triangle">
            <a:avLst>
              <a:gd name="adj" fmla="val 48231"/>
            </a:avLst>
          </a:prstGeom>
          <a:noFill/>
          <a:ln w="762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sz="1300" dirty="0">
              <a:latin typeface="Arial" panose="020B0604020202020204" pitchFamily="34" charset="0"/>
              <a:ea typeface="幼圆" panose="02010509060101010101" pitchFamily="1" charset="-122"/>
            </a:endParaRPr>
          </a:p>
        </p:txBody>
      </p:sp>
      <p:sp>
        <p:nvSpPr>
          <p:cNvPr id="27655" name="Text Box 16"/>
          <p:cNvSpPr txBox="1"/>
          <p:nvPr/>
        </p:nvSpPr>
        <p:spPr>
          <a:xfrm>
            <a:off x="6362700" y="3506788"/>
            <a:ext cx="520700" cy="219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>
            <a:spAutoFit/>
          </a:bodyPr>
          <a:p>
            <a:endParaRPr lang="zh-CN" altLang="en-US" sz="13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8681" name="Text Box 18"/>
          <p:cNvSpPr txBox="1"/>
          <p:nvPr/>
        </p:nvSpPr>
        <p:spPr>
          <a:xfrm>
            <a:off x="1389063" y="1970088"/>
            <a:ext cx="920750" cy="3538538"/>
          </a:xfrm>
          <a:prstGeom prst="rect">
            <a:avLst/>
          </a:prstGeom>
          <a:noFill/>
          <a:ln w="9525">
            <a:noFill/>
          </a:ln>
        </p:spPr>
        <p:txBody>
          <a:bodyPr vert="eaVert" anchor="t">
            <a:spAutoFit/>
          </a:bodyPr>
          <a:p>
            <a:pPr defTabSz="914400" eaLnBrk="0" hangingPunct="0">
              <a:spcBef>
                <a:spcPct val="50000"/>
              </a:spcBef>
            </a:pPr>
            <a:r>
              <a:rPr lang="zh-CN" altLang="en-US" sz="3300" noProof="1" dirty="0">
                <a:solidFill>
                  <a:schemeClr val="tx2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二十五年后：</a:t>
            </a:r>
            <a:endParaRPr lang="zh-CN" altLang="en-US" sz="3300" noProof="1" dirty="0">
              <a:solidFill>
                <a:schemeClr val="tx2"/>
              </a:solidFill>
              <a:effectLst>
                <a:outerShdw blurRad="38100" dist="38100" dir="2700000">
                  <a:srgbClr val="000000"/>
                </a:outerShdw>
              </a:effectLst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7657" name="Text Box 19"/>
          <p:cNvSpPr txBox="1"/>
          <p:nvPr/>
        </p:nvSpPr>
        <p:spPr>
          <a:xfrm>
            <a:off x="2538413" y="1106488"/>
            <a:ext cx="6400800" cy="1200150"/>
          </a:xfrm>
          <a:prstGeom prst="rect">
            <a:avLst/>
          </a:prstGeom>
          <a:solidFill>
            <a:srgbClr val="33CCCC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>
            <a:spAutoFit/>
          </a:bodyPr>
          <a:p>
            <a:pPr defTabSz="914400" eaLnBrk="0" hangingPunct="0">
              <a:spcBef>
                <a:spcPct val="50000"/>
              </a:spcBef>
            </a:pPr>
            <a:r>
              <a:rPr lang="en-US" altLang="zh-CN" b="1" dirty="0">
                <a:solidFill>
                  <a:srgbClr val="2E75B6"/>
                </a:solidFill>
                <a:latin typeface="Times New Roman" panose="02020603050405020304" pitchFamily="2" charset="0"/>
                <a:ea typeface="宋体" panose="02010600030101010101" pitchFamily="2" charset="-122"/>
              </a:rPr>
              <a:t>25</a:t>
            </a:r>
            <a:r>
              <a:rPr lang="zh-CN" altLang="en-US" b="1" dirty="0">
                <a:solidFill>
                  <a:srgbClr val="2E75B6"/>
                </a:solidFill>
                <a:latin typeface="Times New Roman" panose="02020603050405020304" pitchFamily="2" charset="0"/>
                <a:ea typeface="宋体" panose="02010600030101010101" pitchFamily="2" charset="-122"/>
              </a:rPr>
              <a:t>年来几乎都不曾更改过自己的人生目标。他们都朝着同一个方向不懈地努力，现在，他们几乎都成了社会备界的顶尖成功人士，他们中不乏白手创业者、行业领袖、社会精英</a:t>
            </a:r>
            <a:r>
              <a:rPr lang="zh-CN" altLang="en-US" b="1" dirty="0">
                <a:solidFill>
                  <a:srgbClr val="2E75B6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endParaRPr lang="zh-CN" altLang="en-US" b="1" dirty="0">
              <a:solidFill>
                <a:srgbClr val="2E75B6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7658" name="Text Box 20"/>
          <p:cNvSpPr txBox="1"/>
          <p:nvPr/>
        </p:nvSpPr>
        <p:spPr>
          <a:xfrm>
            <a:off x="2595563" y="2465388"/>
            <a:ext cx="6324600" cy="1198562"/>
          </a:xfrm>
          <a:prstGeom prst="rect">
            <a:avLst/>
          </a:prstGeom>
          <a:solidFill>
            <a:srgbClr val="C0C0C0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b="1" dirty="0">
                <a:latin typeface="Times New Roman" panose="02020603050405020304" pitchFamily="2" charset="0"/>
                <a:ea typeface="宋体" panose="02010600030101010101" pitchFamily="2" charset="-122"/>
              </a:rPr>
              <a:t>大都生活在社会的中上层。他们的共同特点是，那些短期目标不断被达成，生活状态稳步上升，成为各行各业的不可或缺的专业人士。如医生、律师、工程师、高级主管等等</a:t>
            </a:r>
            <a:r>
              <a:rPr lang="zh-CN" altLang="en-US" b="1" dirty="0"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endParaRPr lang="zh-CN" altLang="en-US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7659" name="Text Box 21"/>
          <p:cNvSpPr txBox="1"/>
          <p:nvPr/>
        </p:nvSpPr>
        <p:spPr>
          <a:xfrm>
            <a:off x="2595563" y="3857625"/>
            <a:ext cx="6286500" cy="644525"/>
          </a:xfrm>
          <a:prstGeom prst="rect">
            <a:avLst/>
          </a:prstGeom>
          <a:solidFill>
            <a:srgbClr val="FFFF99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b="1" dirty="0">
                <a:latin typeface="Times New Roman" panose="02020603050405020304" pitchFamily="2" charset="0"/>
                <a:ea typeface="宋体" panose="02010600030101010101" pitchFamily="2" charset="-122"/>
              </a:rPr>
              <a:t>几乎都生活在社会的中下层面，他们能安稳地生活与工作，但都没有什么特别的成绩</a:t>
            </a:r>
            <a:r>
              <a:rPr lang="zh-CN" altLang="en-US" b="1" dirty="0"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endParaRPr lang="zh-CN" altLang="en-US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7660" name="Text Box 23"/>
          <p:cNvSpPr txBox="1"/>
          <p:nvPr/>
        </p:nvSpPr>
        <p:spPr>
          <a:xfrm>
            <a:off x="2595563" y="4660900"/>
            <a:ext cx="6172200" cy="922338"/>
          </a:xfrm>
          <a:prstGeom prst="rect">
            <a:avLst/>
          </a:prstGeom>
          <a:noFill/>
          <a:ln w="9525" cap="flat" cmpd="sng">
            <a:solidFill>
              <a:schemeClr val="tx2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b="1" dirty="0">
                <a:latin typeface="Times New Roman" panose="02020603050405020304" pitchFamily="2" charset="0"/>
                <a:ea typeface="宋体" panose="02010600030101010101" pitchFamily="2" charset="-122"/>
              </a:rPr>
              <a:t>几乎都生活在社会的最底层，他们的生活都过得很不如意，常常失业。靠社会救济，并且常常都在抱怨他人，抱怨社会，抱怨世界</a:t>
            </a:r>
            <a:r>
              <a:rPr lang="zh-CN" altLang="en-US" b="1" dirty="0"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endParaRPr lang="zh-CN" altLang="en-US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7661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9698" name="标题 1"/>
          <p:cNvSpPr>
            <a:spLocks noGrp="1"/>
          </p:cNvSpPr>
          <p:nvPr>
            <p:ph type="title"/>
          </p:nvPr>
        </p:nvSpPr>
        <p:spPr>
          <a:xfrm>
            <a:off x="1554163" y="365125"/>
            <a:ext cx="10345738" cy="1325563"/>
          </a:xfrm>
        </p:spPr>
        <p:txBody>
          <a:bodyPr wrap="square" lIns="68580" tIns="34290" rIns="68580" bIns="34290" anchor="ctr"/>
          <a:p>
            <a:pPr defTabSz="914400"/>
            <a:r>
              <a:rPr lang="zh-CN" altLang="en-US" sz="2400" baseline="0" dirty="0">
                <a:solidFill>
                  <a:srgbClr val="C00000"/>
                </a:solidFill>
                <a:effectLst>
                  <a:outerShdw blurRad="38100" dist="38100" dir="2700000">
                    <a:srgbClr val="000000"/>
                  </a:outerShdw>
                </a:effectLst>
              </a:rPr>
              <a:t>掘井九仞，而未及泉，犹为废井也。</a:t>
            </a:r>
            <a:r>
              <a:rPr lang="en-US" altLang="zh-CN" sz="2400" baseline="0" dirty="0">
                <a:solidFill>
                  <a:srgbClr val="C00000"/>
                </a:solidFill>
                <a:effectLst>
                  <a:outerShdw blurRad="38100" dist="38100" dir="2700000">
                    <a:srgbClr val="000000"/>
                  </a:outerShdw>
                </a:effectLst>
              </a:rPr>
              <a:t>——</a:t>
            </a:r>
            <a:r>
              <a:rPr lang="zh-CN" altLang="en-US" sz="2400" baseline="0" dirty="0">
                <a:solidFill>
                  <a:srgbClr val="C00000"/>
                </a:solidFill>
                <a:effectLst>
                  <a:outerShdw blurRad="38100" dist="38100" dir="2700000">
                    <a:srgbClr val="000000"/>
                  </a:outerShdw>
                </a:effectLst>
              </a:rPr>
              <a:t>《孟子》</a:t>
            </a:r>
            <a:endParaRPr lang="zh-CN" altLang="en-US" sz="2400" baseline="0" dirty="0">
              <a:solidFill>
                <a:srgbClr val="C00000"/>
              </a:solidFill>
              <a:effectLst>
                <a:outerShdw blurRad="38100" dist="38100" dir="2700000">
                  <a:srgbClr val="000000"/>
                </a:outerShdw>
              </a:effectLst>
            </a:endParaRPr>
          </a:p>
        </p:txBody>
      </p:sp>
      <p:pic>
        <p:nvPicPr>
          <p:cNvPr id="29699" name="图片 5" descr="挖井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16650" y="1749425"/>
            <a:ext cx="4873625" cy="36687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9700" name="燕尾形箭头 4"/>
          <p:cNvSpPr/>
          <p:nvPr/>
        </p:nvSpPr>
        <p:spPr>
          <a:xfrm>
            <a:off x="1554163" y="2695575"/>
            <a:ext cx="4130675" cy="1685925"/>
          </a:xfrm>
          <a:prstGeom prst="notchedRightArrow">
            <a:avLst>
              <a:gd name="adj1" fmla="val 50000"/>
              <a:gd name="adj2" fmla="val 66617"/>
            </a:avLst>
          </a:prstGeom>
          <a:solidFill>
            <a:srgbClr val="9DC3E6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/>
          <a:p>
            <a:r>
              <a:rPr lang="zh-CN" altLang="en-US" sz="2700" dirty="0">
                <a:latin typeface="Arial" panose="020B0604020202020204" pitchFamily="34" charset="0"/>
                <a:ea typeface="幼圆" panose="02010509060101010101" pitchFamily="1" charset="-122"/>
              </a:rPr>
              <a:t>你做好挖井的准备了么？</a:t>
            </a:r>
            <a:endParaRPr lang="zh-CN" altLang="en-US" sz="2700" dirty="0">
              <a:latin typeface="Arial" panose="020B0604020202020204" pitchFamily="34" charset="0"/>
              <a:ea typeface="幼圆" panose="02010509060101010101" pitchFamily="1" charset="-122"/>
            </a:endParaRPr>
          </a:p>
        </p:txBody>
      </p:sp>
      <p:sp>
        <p:nvSpPr>
          <p:cNvPr id="28676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9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9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700" grpId="0" bldLvl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9697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20713"/>
            <a:ext cx="12192000" cy="69738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9698" name="内容占位符 2"/>
          <p:cNvSpPr>
            <a:spLocks noGrp="1"/>
          </p:cNvSpPr>
          <p:nvPr>
            <p:ph type="subTitle"/>
          </p:nvPr>
        </p:nvSpPr>
        <p:spPr>
          <a:xfrm>
            <a:off x="1252538" y="1922463"/>
            <a:ext cx="10083800" cy="4870450"/>
          </a:xfrm>
          <a:ln/>
        </p:spPr>
        <p:txBody>
          <a:bodyPr wrap="square" anchor="t"/>
          <a:lstStyle>
            <a:lvl1pPr marL="0" lvl="0" indent="0" algn="ctr">
              <a:buClrTx/>
              <a:buSzTx/>
              <a:buFont typeface="Arial" panose="020B0604020202020204" pitchFamily="34" charset="0"/>
              <a:defRPr/>
            </a:lvl1pPr>
            <a:lvl2pPr marL="457200" lvl="1" indent="0" algn="ctr">
              <a:buClrTx/>
              <a:buSzTx/>
              <a:buFont typeface="Arial" panose="020B0604020202020204" pitchFamily="34" charset="0"/>
              <a:defRPr/>
            </a:lvl2pPr>
            <a:lvl3pPr marL="914400" lvl="2" indent="0" algn="ctr">
              <a:buClrTx/>
              <a:buSzTx/>
              <a:buFont typeface="Arial" panose="020B0604020202020204" pitchFamily="34" charset="0"/>
              <a:defRPr/>
            </a:lvl3pPr>
            <a:lvl4pPr marL="1371600" lvl="3" indent="0" algn="ctr">
              <a:buClrTx/>
              <a:buSzTx/>
              <a:buFont typeface="Arial" panose="020B0604020202020204" pitchFamily="34" charset="0"/>
              <a:defRPr/>
            </a:lvl4pPr>
            <a:lvl5pPr marL="1828800" lvl="4" indent="0" algn="ctr">
              <a:buClrTx/>
              <a:buSzTx/>
              <a:buFont typeface="Arial" panose="020B0604020202020204" pitchFamily="34" charset="0"/>
              <a:defRPr/>
            </a:lvl5pPr>
          </a:lstStyle>
          <a:p>
            <a:pPr marL="0" lvl="0" indent="0" algn="ctr">
              <a:lnSpc>
                <a:spcPct val="200000"/>
              </a:lnSpc>
              <a:spcBef>
                <a:spcPct val="0"/>
              </a:spcBef>
              <a:buNone/>
            </a:pPr>
            <a:r>
              <a:rPr lang="zh-CN" altLang="en-US" sz="2400">
                <a:solidFill>
                  <a:srgbClr val="502C08"/>
                </a:solidFill>
                <a:ea typeface="方正古隶简体" panose="03000509000000000000" pitchFamily="1" charset="-122"/>
              </a:rPr>
              <a:t>有了一个真正的目标之后，</a:t>
            </a:r>
            <a:endParaRPr lang="zh-CN" altLang="en-US" sz="2400">
              <a:solidFill>
                <a:srgbClr val="502C08"/>
              </a:solidFill>
              <a:ea typeface="方正古隶简体" panose="03000509000000000000" pitchFamily="1" charset="-122"/>
            </a:endParaRPr>
          </a:p>
          <a:p>
            <a:pPr marL="0" lvl="0" indent="0" algn="ctr">
              <a:lnSpc>
                <a:spcPct val="200000"/>
              </a:lnSpc>
              <a:spcBef>
                <a:spcPct val="0"/>
              </a:spcBef>
              <a:buNone/>
            </a:pPr>
            <a:r>
              <a:rPr lang="zh-CN" altLang="en-US" sz="2400">
                <a:solidFill>
                  <a:srgbClr val="502C08"/>
                </a:solidFill>
                <a:ea typeface="方正古隶简体" panose="03000509000000000000" pitchFamily="1" charset="-122"/>
              </a:rPr>
              <a:t>心自然就会平静下来，</a:t>
            </a:r>
            <a:endParaRPr lang="zh-CN" altLang="en-US" sz="2400">
              <a:solidFill>
                <a:srgbClr val="502C08"/>
              </a:solidFill>
              <a:ea typeface="方正古隶简体" panose="03000509000000000000" pitchFamily="1" charset="-122"/>
            </a:endParaRPr>
          </a:p>
          <a:p>
            <a:pPr marL="0" lvl="0" indent="0" algn="ctr">
              <a:lnSpc>
                <a:spcPct val="200000"/>
              </a:lnSpc>
              <a:spcBef>
                <a:spcPct val="0"/>
              </a:spcBef>
              <a:buNone/>
            </a:pPr>
            <a:r>
              <a:rPr lang="zh-CN" altLang="en-US" sz="2400">
                <a:solidFill>
                  <a:srgbClr val="502C08"/>
                </a:solidFill>
                <a:ea typeface="方正古隶简体" panose="03000509000000000000" pitchFamily="1" charset="-122"/>
              </a:rPr>
              <a:t>不会有各种妄想。</a:t>
            </a:r>
            <a:endParaRPr lang="zh-CN" altLang="en-US" sz="2400">
              <a:solidFill>
                <a:srgbClr val="502C08"/>
              </a:solidFill>
              <a:ea typeface="方正古隶简体" panose="03000509000000000000" pitchFamily="1" charset="-122"/>
            </a:endParaRPr>
          </a:p>
        </p:txBody>
      </p:sp>
      <p:sp>
        <p:nvSpPr>
          <p:cNvPr id="29699" name="TextBox 24"/>
          <p:cNvSpPr/>
          <p:nvPr/>
        </p:nvSpPr>
        <p:spPr>
          <a:xfrm>
            <a:off x="444500" y="431800"/>
            <a:ext cx="5573713" cy="7191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定而后能静</a:t>
            </a:r>
            <a:endParaRPr lang="zh-CN" altLang="en-US" sz="2400" dirty="0">
              <a:solidFill>
                <a:srgbClr val="595959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29700" name="Picture 272" descr="28"/>
          <p:cNvPicPr>
            <a:picLocks noChangeAspect="1"/>
          </p:cNvPicPr>
          <p:nvPr/>
        </p:nvPicPr>
        <p:blipFill>
          <a:blip r:embed="rId2"/>
          <a:srcRect l="2" r="-4291" b="14368"/>
          <a:stretch>
            <a:fillRect/>
          </a:stretch>
        </p:blipFill>
        <p:spPr>
          <a:xfrm>
            <a:off x="2952750" y="492125"/>
            <a:ext cx="1528763" cy="9604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9701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29702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0721" name="图片 9"/>
          <p:cNvPicPr>
            <a:picLocks noChangeAspect="1"/>
          </p:cNvPicPr>
          <p:nvPr/>
        </p:nvPicPr>
        <p:blipFill>
          <a:blip r:embed="rId1"/>
          <a:srcRect l="69637" r="438"/>
          <a:stretch>
            <a:fillRect/>
          </a:stretch>
        </p:blipFill>
        <p:spPr>
          <a:xfrm>
            <a:off x="8543925" y="-42862"/>
            <a:ext cx="3648075" cy="69008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722" name="TextBox 24"/>
          <p:cNvSpPr/>
          <p:nvPr/>
        </p:nvSpPr>
        <p:spPr>
          <a:xfrm>
            <a:off x="444500" y="403225"/>
            <a:ext cx="5573713" cy="107156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静而后能安</a:t>
            </a:r>
            <a:endParaRPr lang="zh-CN" altLang="en-US" sz="4400" dirty="0">
              <a:solidFill>
                <a:srgbClr val="000000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  <a:p>
            <a:endParaRPr lang="zh-CN" altLang="en-US" sz="2400" dirty="0">
              <a:solidFill>
                <a:srgbClr val="595959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30723" name="Picture 272" descr="28"/>
          <p:cNvPicPr>
            <a:picLocks noChangeAspect="1"/>
          </p:cNvPicPr>
          <p:nvPr/>
        </p:nvPicPr>
        <p:blipFill>
          <a:blip r:embed="rId2"/>
          <a:srcRect l="2" r="-4291" b="14368"/>
          <a:stretch>
            <a:fillRect/>
          </a:stretch>
        </p:blipFill>
        <p:spPr>
          <a:xfrm>
            <a:off x="2952750" y="492125"/>
            <a:ext cx="1528763" cy="9604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724" name="文本占位符 27650"/>
          <p:cNvSpPr>
            <a:spLocks noGrp="1"/>
          </p:cNvSpPr>
          <p:nvPr/>
        </p:nvSpPr>
        <p:spPr>
          <a:xfrm>
            <a:off x="2952750" y="2189163"/>
            <a:ext cx="5645150" cy="26289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>
              <a:lnSpc>
                <a:spcPct val="200000"/>
              </a:lnSpc>
              <a:spcBef>
                <a:spcPct val="20000"/>
              </a:spcBef>
            </a:pP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心静之后，就能够随遇而安，而不会因盲目追求、</a:t>
            </a:r>
            <a:endParaRPr lang="en-US" altLang="zh-CN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>
              <a:lnSpc>
                <a:spcPct val="200000"/>
              </a:lnSpc>
              <a:spcBef>
                <a:spcPct val="20000"/>
              </a:spcBef>
            </a:pP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强求而生出太多而痛苦，如名利之类的身外之物。</a:t>
            </a:r>
            <a:endParaRPr lang="en-US" altLang="zh-CN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algn="r">
              <a:spcBef>
                <a:spcPct val="20000"/>
              </a:spcBef>
            </a:pP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algn="r">
              <a:spcBef>
                <a:spcPct val="20000"/>
              </a:spcBef>
            </a:pPr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非淡泊无以明志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>
              <a:spcBef>
                <a:spcPct val="20000"/>
              </a:spcBef>
            </a:pP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</p:txBody>
      </p:sp>
      <p:sp>
        <p:nvSpPr>
          <p:cNvPr id="30725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Click="0" advTm="6000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1745" name="图片 2"/>
          <p:cNvPicPr>
            <a:picLocks noChangeAspect="1"/>
          </p:cNvPicPr>
          <p:nvPr/>
        </p:nvPicPr>
        <p:blipFill>
          <a:blip r:embed="rId1"/>
          <a:srcRect r="780" b="61182"/>
          <a:stretch>
            <a:fillRect/>
          </a:stretch>
        </p:blipFill>
        <p:spPr>
          <a:xfrm>
            <a:off x="0" y="5154613"/>
            <a:ext cx="12192000" cy="17033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1746" name="TextBox 8"/>
          <p:cNvSpPr/>
          <p:nvPr/>
        </p:nvSpPr>
        <p:spPr>
          <a:xfrm>
            <a:off x="3671888" y="1958975"/>
            <a:ext cx="4848225" cy="296068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200000"/>
              </a:lnSpc>
              <a:spcBef>
                <a:spcPct val="20000"/>
              </a:spcBef>
            </a:pPr>
            <a:r>
              <a:rPr lang="zh-CN" altLang="en-US" sz="24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随遇而安之后，才能够思虑周详，才能够深思熟虑，能够想得非常深。</a:t>
            </a:r>
            <a:endParaRPr lang="en-US" altLang="zh-CN" sz="24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>
              <a:lnSpc>
                <a:spcPct val="200000"/>
              </a:lnSpc>
              <a:spcBef>
                <a:spcPct val="20000"/>
              </a:spcBef>
            </a:pPr>
            <a:r>
              <a:rPr lang="en-US" altLang="zh-CN" sz="24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                                 </a:t>
            </a:r>
            <a:r>
              <a:rPr lang="zh-CN" altLang="en-US" sz="28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非宁静无以致远</a:t>
            </a:r>
            <a:endParaRPr lang="zh-CN" altLang="en-US" sz="28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>
              <a:spcBef>
                <a:spcPct val="20000"/>
              </a:spcBef>
            </a:pPr>
            <a:endParaRPr lang="zh-CN" altLang="en-US" sz="24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</p:txBody>
      </p:sp>
      <p:sp>
        <p:nvSpPr>
          <p:cNvPr id="31747" name="TextBox 24"/>
          <p:cNvSpPr/>
          <p:nvPr/>
        </p:nvSpPr>
        <p:spPr>
          <a:xfrm>
            <a:off x="444500" y="403225"/>
            <a:ext cx="5573713" cy="7064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安而后能虑</a:t>
            </a:r>
            <a:endParaRPr lang="zh-CN" altLang="en-US" sz="4400" dirty="0">
              <a:solidFill>
                <a:srgbClr val="000000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31748" name="Picture 272" descr="28"/>
          <p:cNvPicPr>
            <a:picLocks noChangeAspect="1"/>
          </p:cNvPicPr>
          <p:nvPr/>
        </p:nvPicPr>
        <p:blipFill>
          <a:blip r:embed="rId2"/>
          <a:srcRect l="2" r="-4291" b="14368"/>
          <a:stretch>
            <a:fillRect/>
          </a:stretch>
        </p:blipFill>
        <p:spPr>
          <a:xfrm>
            <a:off x="2952750" y="492125"/>
            <a:ext cx="1528763" cy="9604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1749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31750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Click="0" advTm="6000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2769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969963"/>
            <a:ext cx="12192000" cy="69961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2770" name="内容占位符 2"/>
          <p:cNvSpPr>
            <a:spLocks noGrp="1"/>
          </p:cNvSpPr>
          <p:nvPr>
            <p:ph type="subTitle"/>
          </p:nvPr>
        </p:nvSpPr>
        <p:spPr>
          <a:xfrm>
            <a:off x="611188" y="3597275"/>
            <a:ext cx="10515600" cy="2360613"/>
          </a:xfrm>
          <a:ln/>
        </p:spPr>
        <p:txBody>
          <a:bodyPr wrap="square" anchor="t"/>
          <a:lstStyle>
            <a:lvl1pPr marL="0" lvl="0" indent="0" algn="ctr">
              <a:buClrTx/>
              <a:buSzTx/>
              <a:buFont typeface="Arial" panose="020B0604020202020204" pitchFamily="34" charset="0"/>
              <a:defRPr/>
            </a:lvl1pPr>
            <a:lvl2pPr marL="457200" lvl="1" indent="0" algn="ctr">
              <a:buClrTx/>
              <a:buSzTx/>
              <a:buFont typeface="Arial" panose="020B0604020202020204" pitchFamily="34" charset="0"/>
              <a:defRPr/>
            </a:lvl2pPr>
            <a:lvl3pPr marL="914400" lvl="2" indent="0" algn="ctr">
              <a:buClrTx/>
              <a:buSzTx/>
              <a:buFont typeface="Arial" panose="020B0604020202020204" pitchFamily="34" charset="0"/>
              <a:defRPr/>
            </a:lvl3pPr>
            <a:lvl4pPr marL="1371600" lvl="3" indent="0" algn="ctr">
              <a:buClrTx/>
              <a:buSzTx/>
              <a:buFont typeface="Arial" panose="020B0604020202020204" pitchFamily="34" charset="0"/>
              <a:defRPr/>
            </a:lvl4pPr>
            <a:lvl5pPr marL="1828800" lvl="4" indent="0" algn="ctr">
              <a:buClrTx/>
              <a:buSzTx/>
              <a:buFont typeface="Arial" panose="020B0604020202020204" pitchFamily="34" charset="0"/>
              <a:defRPr/>
            </a:lvl5pPr>
          </a:lstStyle>
          <a:p>
            <a:pPr marL="0" lvl="0" indent="0" algn="ctr">
              <a:buNone/>
            </a:pPr>
            <a:r>
              <a:rPr lang="zh-CN" altLang="en-US" sz="2400">
                <a:solidFill>
                  <a:srgbClr val="502C08"/>
                </a:solidFill>
                <a:ea typeface="方正古隶简体" panose="03000509000000000000" pitchFamily="1" charset="-122"/>
                <a:sym typeface="方正古隶简体" panose="03000509000000000000" pitchFamily="1" charset="-122"/>
              </a:rPr>
              <a:t>深思熟虑，有所感悟</a:t>
            </a:r>
            <a:endParaRPr lang="zh-CN" altLang="en-US" sz="2400">
              <a:solidFill>
                <a:srgbClr val="502C08"/>
              </a:solidFill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pic>
        <p:nvPicPr>
          <p:cNvPr id="32771" name="淘宝店chenying0907 948"/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 rot="5400000">
            <a:off x="8424863" y="-906462"/>
            <a:ext cx="4416425" cy="60515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2772" name="TextBox 24"/>
          <p:cNvSpPr/>
          <p:nvPr/>
        </p:nvSpPr>
        <p:spPr>
          <a:xfrm>
            <a:off x="444500" y="403225"/>
            <a:ext cx="5573713" cy="7191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虑而后能得</a:t>
            </a:r>
            <a:endParaRPr lang="zh-CN" altLang="en-US" sz="4400" dirty="0">
              <a:solidFill>
                <a:srgbClr val="000000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32773" name="Picture 272" descr="28"/>
          <p:cNvPicPr>
            <a:picLocks noChangeAspect="1"/>
          </p:cNvPicPr>
          <p:nvPr/>
        </p:nvPicPr>
        <p:blipFill>
          <a:blip r:embed="rId3"/>
          <a:srcRect l="2" r="-4291" b="14368"/>
          <a:stretch>
            <a:fillRect/>
          </a:stretch>
        </p:blipFill>
        <p:spPr>
          <a:xfrm>
            <a:off x="2952750" y="492125"/>
            <a:ext cx="1528763" cy="9604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2774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32775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3793" name="PA_图片 20"/>
          <p:cNvPicPr>
            <a:picLocks noChangeAspect="1"/>
          </p:cNvPicPr>
          <p:nvPr/>
        </p:nvPicPr>
        <p:blipFill>
          <a:blip r:embed="rId1"/>
          <a:srcRect l="62328"/>
          <a:stretch>
            <a:fillRect/>
          </a:stretch>
        </p:blipFill>
        <p:spPr>
          <a:xfrm>
            <a:off x="5237163" y="1524000"/>
            <a:ext cx="4594225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3794" name="PA_图片 14"/>
          <p:cNvPicPr>
            <a:picLocks noChangeAspect="1"/>
          </p:cNvPicPr>
          <p:nvPr/>
        </p:nvPicPr>
        <p:blipFill>
          <a:blip r:embed="rId2"/>
          <a:srcRect r="78995"/>
          <a:stretch>
            <a:fillRect/>
          </a:stretch>
        </p:blipFill>
        <p:spPr>
          <a:xfrm>
            <a:off x="5237163" y="4111625"/>
            <a:ext cx="512762" cy="208756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3795" name="图片 1" descr="图片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4612" y="-15875"/>
            <a:ext cx="12365037" cy="69723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3796" name="PA_淘宝网chenying0907出品 2"/>
          <p:cNvSpPr/>
          <p:nvPr/>
        </p:nvSpPr>
        <p:spPr>
          <a:xfrm>
            <a:off x="2047875" y="2427288"/>
            <a:ext cx="5789613" cy="217805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物有本末</a:t>
            </a:r>
            <a:endParaRPr lang="en-US" altLang="zh-CN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事有终始</a:t>
            </a:r>
            <a:endParaRPr lang="en-US" altLang="zh-CN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知所先后</a:t>
            </a:r>
            <a:endParaRPr lang="en-US" altLang="zh-CN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则近道矣</a:t>
            </a: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</p:txBody>
      </p:sp>
      <p:sp>
        <p:nvSpPr>
          <p:cNvPr id="33797" name="PA_淘宝网chenying0907出品 19"/>
          <p:cNvSpPr/>
          <p:nvPr/>
        </p:nvSpPr>
        <p:spPr>
          <a:xfrm>
            <a:off x="1570038" y="1320800"/>
            <a:ext cx="2214562" cy="70485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4000" dirty="0">
                <a:solidFill>
                  <a:srgbClr val="222A35"/>
                </a:solidFill>
                <a:latin typeface="中山行书百年纪念版" panose="02010609000101010101" pitchFamily="2" charset="-122"/>
                <a:ea typeface="中山行书百年纪念版" panose="02010609000101010101" pitchFamily="2" charset="-122"/>
              </a:rPr>
              <a:t>【大学】</a:t>
            </a:r>
            <a:endParaRPr lang="zh-CN" altLang="en-US" sz="4000" dirty="0">
              <a:solidFill>
                <a:srgbClr val="222A35"/>
              </a:solidFill>
              <a:latin typeface="中山行书百年纪念版" panose="02010609000101010101" pitchFamily="2" charset="-122"/>
              <a:ea typeface="中山行书百年纪念版" panose="02010609000101010101" pitchFamily="2" charset="-122"/>
              <a:sym typeface="中山行书百年纪念版" panose="02010609000101010101" pitchFamily="2" charset="-122"/>
            </a:endParaRPr>
          </a:p>
        </p:txBody>
      </p:sp>
      <p:sp>
        <p:nvSpPr>
          <p:cNvPr id="33798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med" advClick="0" advTm="0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4" name="PA_淘宝网chenying0907出品 19"/>
          <p:cNvSpPr/>
          <p:nvPr/>
        </p:nvSpPr>
        <p:spPr>
          <a:xfrm>
            <a:off x="242888" y="211138"/>
            <a:ext cx="4246562" cy="706437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4000" dirty="0">
                <a:solidFill>
                  <a:srgbClr val="222A35"/>
                </a:solidFill>
                <a:latin typeface="中山行书百年纪念版" panose="02010609000101010101" pitchFamily="2" charset="-122"/>
                <a:ea typeface="中山行书百年纪念版" panose="02010609000101010101" pitchFamily="2" charset="-122"/>
              </a:rPr>
              <a:t>引子：高贵的胡杨</a:t>
            </a:r>
            <a:endParaRPr lang="zh-CN" altLang="en-US" sz="4000" dirty="0">
              <a:solidFill>
                <a:srgbClr val="222A35"/>
              </a:solidFill>
              <a:latin typeface="中山行书百年纪念版" panose="02010609000101010101" pitchFamily="2" charset="-122"/>
              <a:ea typeface="中山行书百年纪念版" panose="02010609000101010101" pitchFamily="2" charset="-122"/>
              <a:sym typeface="中山行书百年纪念版" panose="02010609000101010101" pitchFamily="2" charset="-122"/>
            </a:endParaRPr>
          </a:p>
        </p:txBody>
      </p:sp>
      <p:sp>
        <p:nvSpPr>
          <p:cNvPr id="8195" name="文本框 26"/>
          <p:cNvSpPr/>
          <p:nvPr/>
        </p:nvSpPr>
        <p:spPr>
          <a:xfrm>
            <a:off x="1550988" y="1627188"/>
            <a:ext cx="3148012" cy="26781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marL="342900" indent="-342900">
              <a:buChar char="•"/>
            </a:pPr>
            <a:r>
              <a:rPr lang="zh-CN" altLang="en-US" sz="2400" b="1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rPr>
              <a:t>胡杨是长寿的植物，</a:t>
            </a:r>
            <a:endParaRPr lang="zh-CN" altLang="en-US" sz="24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342900" indent="-342900"/>
            <a:endParaRPr lang="zh-CN" altLang="en-US" sz="24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342900" indent="-342900">
              <a:buChar char="•"/>
            </a:pPr>
            <a:r>
              <a:rPr lang="zh-CN" altLang="en-US" sz="2400" b="1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rPr>
              <a:t>生而一千年不死，</a:t>
            </a:r>
            <a:endParaRPr lang="zh-CN" altLang="en-US" sz="24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342900" indent="-342900"/>
            <a:endParaRPr lang="zh-CN" altLang="en-US" sz="24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342900" indent="-342900">
              <a:buChar char="•"/>
            </a:pPr>
            <a:r>
              <a:rPr lang="zh-CN" altLang="en-US" sz="2400" b="1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rPr>
              <a:t>死而一千年不倒，</a:t>
            </a:r>
            <a:endParaRPr lang="zh-CN" altLang="en-US" sz="24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342900" indent="-342900"/>
            <a:endParaRPr lang="zh-CN" altLang="en-US" sz="24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342900" indent="-342900">
              <a:buChar char="•"/>
            </a:pPr>
            <a:r>
              <a:rPr lang="zh-CN" altLang="en-US" sz="2400" b="1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rPr>
              <a:t>倒而一千年不朽。</a:t>
            </a:r>
            <a:endParaRPr lang="zh-CN" altLang="en-US" sz="24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pic>
        <p:nvPicPr>
          <p:cNvPr id="8196" name="内容占位符 4"/>
          <p:cNvPicPr>
            <a:picLocks noGrp="1" noChangeAspect="1"/>
          </p:cNvPicPr>
          <p:nvPr>
            <p:ph sz="half" idx="4294967295"/>
          </p:nvPr>
        </p:nvPicPr>
        <p:blipFill>
          <a:blip r:embed="rId1"/>
          <a:stretch>
            <a:fillRect/>
          </a:stretch>
        </p:blipFill>
        <p:spPr>
          <a:xfrm>
            <a:off x="6056313" y="1247775"/>
            <a:ext cx="5253037" cy="4362450"/>
          </a:xfrm>
          <a:ln w="76200">
            <a:solidFill>
              <a:schemeClr val="bg1"/>
            </a:solidFill>
            <a:miter/>
          </a:ln>
        </p:spPr>
      </p:pic>
      <p:sp>
        <p:nvSpPr>
          <p:cNvPr id="7172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7173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right)" prLst="gradientSize: 0.1">
                                      <p:cBhvr>
                                        <p:cTn id="9" dur="10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1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0" dur="1000"/>
                                        <p:tgtEl>
                                          <p:spTgt spid="8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4" grpId="1" bldLvl="0"/>
      <p:bldP spid="8195" grpId="1" bldLvl="0"/>
      <p:bldP spid="8195" grpId="3" bldLvl="0"/>
      <p:bldP spid="8195" grpId="4" bldLvl="0"/>
      <p:bldP spid="8195" grpId="5" bldLvl="0"/>
      <p:bldP spid="8195" grpId="6" bldLvl="0"/>
      <p:bldP spid="8195" grpId="7" bldLvl="0"/>
      <p:bldP spid="8195" grpId="8" bldLvl="0"/>
      <p:bldP spid="8195" grpId="9" bldLvl="0"/>
      <p:bldP spid="8195" grpId="10" bldLvl="0"/>
      <p:bldP spid="8195" grpId="11" bldLvl="0"/>
      <p:bldP spid="8195" grpId="12" bldLvl="0"/>
      <p:bldP spid="8195" grpId="13" bldLvl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4817" name="TextBox 8"/>
          <p:cNvSpPr/>
          <p:nvPr/>
        </p:nvSpPr>
        <p:spPr>
          <a:xfrm>
            <a:off x="7008813" y="674688"/>
            <a:ext cx="2708275" cy="49768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marL="342900" indent="-342900"/>
            <a:r>
              <a:rPr lang="zh-CN" altLang="en-US" sz="2400" dirty="0">
                <a:solidFill>
                  <a:srgbClr val="000000"/>
                </a:solidFill>
                <a:latin typeface="楷体_GB2312" panose="02010609030101010101" pitchFamily="1" charset="-122"/>
                <a:ea typeface="楷体_GB2312" panose="02010609030101010101" pitchFamily="1" charset="-122"/>
                <a:sym typeface="楷体_GB2312" panose="02010609030101010101" pitchFamily="1" charset="-122"/>
              </a:rPr>
              <a:t>   </a:t>
            </a:r>
            <a:r>
              <a:rPr lang="zh-CN" altLang="en-US" sz="2800" dirty="0">
                <a:solidFill>
                  <a:srgbClr val="502C08"/>
                </a:solidFill>
                <a:latin typeface="楷体_GB2312" panose="02010609030101010101" pitchFamily="1" charset="-122"/>
                <a:ea typeface="楷体" panose="02010609060101010101" pitchFamily="1" charset="-122"/>
                <a:sym typeface="楷体_GB2312" panose="02010609030101010101" pitchFamily="1" charset="-122"/>
              </a:rPr>
              <a:t> </a:t>
            </a:r>
            <a:r>
              <a:rPr lang="zh-CN" altLang="en-US" sz="36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“本末”</a:t>
            </a:r>
            <a:endParaRPr lang="en-US" altLang="zh-CN" sz="36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342900" indent="-342900"/>
            <a:endParaRPr lang="zh-CN" altLang="en-US" sz="3200" dirty="0">
              <a:solidFill>
                <a:srgbClr val="595959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342900" indent="-342900"/>
            <a:r>
              <a:rPr lang="zh-CN" altLang="en-US" sz="3200" dirty="0">
                <a:solidFill>
                  <a:srgbClr val="595959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本意是树的根和树的末梢，</a:t>
            </a:r>
            <a:endParaRPr lang="zh-CN" altLang="en-US" sz="3200" dirty="0">
              <a:solidFill>
                <a:srgbClr val="595959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342900" indent="-342900">
              <a:buChar char="•"/>
            </a:pPr>
            <a:endParaRPr lang="zh-CN" altLang="en-US" sz="3200" dirty="0">
              <a:solidFill>
                <a:srgbClr val="595959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342900" indent="-342900"/>
            <a:r>
              <a:rPr lang="zh-CN" altLang="en-US" sz="3200" dirty="0">
                <a:solidFill>
                  <a:srgbClr val="595959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引申为事情的根本和枝节。</a:t>
            </a:r>
            <a:endParaRPr lang="zh-CN" altLang="en-US" sz="3200" dirty="0">
              <a:solidFill>
                <a:srgbClr val="595959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pic>
        <p:nvPicPr>
          <p:cNvPr id="34818" name="图片 31747" descr="C59E4D6C23530A9375ECD64D79B6969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51088" y="674688"/>
            <a:ext cx="3486150" cy="4927600"/>
          </a:xfrm>
          <a:prstGeom prst="rect">
            <a:avLst/>
          </a:prstGeom>
          <a:noFill/>
          <a:ln w="762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34819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Click="0" advTm="6000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5841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969963"/>
            <a:ext cx="12192000" cy="69961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5842" name="内容占位符 2"/>
          <p:cNvSpPr>
            <a:spLocks noGrp="1"/>
          </p:cNvSpPr>
          <p:nvPr>
            <p:ph type="subTitle"/>
          </p:nvPr>
        </p:nvSpPr>
        <p:spPr>
          <a:xfrm>
            <a:off x="838200" y="2635250"/>
            <a:ext cx="10515600" cy="2981325"/>
          </a:xfrm>
          <a:ln/>
        </p:spPr>
        <p:txBody>
          <a:bodyPr wrap="square" anchor="t"/>
          <a:lstStyle>
            <a:lvl1pPr marL="0" lvl="0" indent="0" algn="ctr">
              <a:buClrTx/>
              <a:buSzTx/>
              <a:buFont typeface="Arial" panose="020B0604020202020204" pitchFamily="34" charset="0"/>
              <a:defRPr/>
            </a:lvl1pPr>
            <a:lvl2pPr marL="457200" lvl="1" indent="0" algn="ctr">
              <a:buClrTx/>
              <a:buSzTx/>
              <a:buFont typeface="Arial" panose="020B0604020202020204" pitchFamily="34" charset="0"/>
              <a:defRPr/>
            </a:lvl2pPr>
            <a:lvl3pPr marL="914400" lvl="2" indent="0" algn="ctr">
              <a:buClrTx/>
              <a:buSzTx/>
              <a:buFont typeface="Arial" panose="020B0604020202020204" pitchFamily="34" charset="0"/>
              <a:defRPr/>
            </a:lvl3pPr>
            <a:lvl4pPr marL="1371600" lvl="3" indent="0" algn="ctr">
              <a:buClrTx/>
              <a:buSzTx/>
              <a:buFont typeface="Arial" panose="020B0604020202020204" pitchFamily="34" charset="0"/>
              <a:defRPr/>
            </a:lvl4pPr>
            <a:lvl5pPr marL="1828800" lvl="4" indent="0" algn="ctr">
              <a:buClrTx/>
              <a:buSzTx/>
              <a:buFont typeface="Arial" panose="020B0604020202020204" pitchFamily="34" charset="0"/>
              <a:defRPr/>
            </a:lvl5pPr>
          </a:lstStyle>
          <a:p>
            <a:pPr marL="0" lvl="0" indent="0" algn="ctr">
              <a:buNone/>
            </a:pPr>
            <a:r>
              <a:rPr lang="zh-CN" altLang="en-US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“本”，</a:t>
            </a:r>
            <a:r>
              <a:rPr lang="zh-CN" altLang="en-US" sz="24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如“明德”</a:t>
            </a:r>
            <a:endParaRPr lang="en-US" altLang="zh-CN" sz="24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0" lvl="0" indent="0" algn="ctr">
              <a:buNone/>
            </a:pPr>
            <a:endParaRPr lang="zh-CN" altLang="en-US" sz="24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0" lvl="0" indent="0" algn="ctr">
              <a:buNone/>
            </a:pPr>
            <a:r>
              <a:rPr lang="zh-CN" altLang="en-US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“末”，</a:t>
            </a:r>
            <a:r>
              <a:rPr lang="zh-CN" altLang="en-US" sz="24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如“新民”或“亲民”</a:t>
            </a:r>
            <a:endParaRPr lang="zh-CN" altLang="en-US" sz="24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0" lvl="0" indent="0" algn="ctr">
              <a:buNone/>
            </a:pPr>
            <a:endParaRPr lang="zh-CN" altLang="en-US" sz="24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pic>
        <p:nvPicPr>
          <p:cNvPr id="35843" name="淘宝店chenying0907 948"/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 rot="5400000">
            <a:off x="8424863" y="-906462"/>
            <a:ext cx="4416425" cy="60515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5844" name="TextBox 24"/>
          <p:cNvSpPr/>
          <p:nvPr/>
        </p:nvSpPr>
        <p:spPr>
          <a:xfrm>
            <a:off x="444500" y="403225"/>
            <a:ext cx="5573713" cy="7191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物有本末</a:t>
            </a:r>
            <a:endParaRPr lang="zh-CN" altLang="en-US" sz="2400" dirty="0">
              <a:solidFill>
                <a:srgbClr val="595959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35845" name="Picture 272" descr="28"/>
          <p:cNvPicPr>
            <a:picLocks noChangeAspect="1"/>
          </p:cNvPicPr>
          <p:nvPr/>
        </p:nvPicPr>
        <p:blipFill>
          <a:blip r:embed="rId3"/>
          <a:srcRect l="2" r="-4291" b="14368"/>
          <a:stretch>
            <a:fillRect/>
          </a:stretch>
        </p:blipFill>
        <p:spPr>
          <a:xfrm>
            <a:off x="2559050" y="474663"/>
            <a:ext cx="1528763" cy="9604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5846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35847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6865" name="图片 9"/>
          <p:cNvPicPr>
            <a:picLocks noChangeAspect="1"/>
          </p:cNvPicPr>
          <p:nvPr/>
        </p:nvPicPr>
        <p:blipFill>
          <a:blip r:embed="rId1"/>
          <a:srcRect l="69637" r="438"/>
          <a:stretch>
            <a:fillRect/>
          </a:stretch>
        </p:blipFill>
        <p:spPr>
          <a:xfrm>
            <a:off x="8543925" y="-42862"/>
            <a:ext cx="3648075" cy="69008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6866" name="TextBox 24"/>
          <p:cNvSpPr/>
          <p:nvPr/>
        </p:nvSpPr>
        <p:spPr>
          <a:xfrm>
            <a:off x="444500" y="403225"/>
            <a:ext cx="5573713" cy="107156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事有终始</a:t>
            </a:r>
            <a:endParaRPr lang="zh-CN" altLang="en-US" sz="4400" dirty="0">
              <a:solidFill>
                <a:srgbClr val="000000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  <a:p>
            <a:endParaRPr lang="zh-CN" altLang="en-US" sz="2400" dirty="0">
              <a:solidFill>
                <a:srgbClr val="595959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36867" name="Picture 272" descr="28"/>
          <p:cNvPicPr>
            <a:picLocks noChangeAspect="1"/>
          </p:cNvPicPr>
          <p:nvPr/>
        </p:nvPicPr>
        <p:blipFill>
          <a:blip r:embed="rId2"/>
          <a:srcRect l="2" r="-4291" b="14368"/>
          <a:stretch>
            <a:fillRect/>
          </a:stretch>
        </p:blipFill>
        <p:spPr>
          <a:xfrm>
            <a:off x="2559050" y="474663"/>
            <a:ext cx="1528763" cy="9604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6868" name="文本占位符 27650"/>
          <p:cNvSpPr>
            <a:spLocks noGrp="1"/>
          </p:cNvSpPr>
          <p:nvPr/>
        </p:nvSpPr>
        <p:spPr>
          <a:xfrm>
            <a:off x="3003550" y="2117725"/>
            <a:ext cx="5645150" cy="26289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>
              <a:spcBef>
                <a:spcPct val="20000"/>
              </a:spcBef>
            </a:pPr>
            <a:r>
              <a:rPr lang="zh-CN" altLang="en-US" sz="28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“终始”</a:t>
            </a:r>
            <a:r>
              <a:rPr lang="zh-CN" altLang="en-US" sz="24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结局和开端</a:t>
            </a:r>
            <a:endParaRPr lang="zh-CN" altLang="en-US" sz="24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algn="ctr">
              <a:spcBef>
                <a:spcPct val="20000"/>
              </a:spcBef>
            </a:pP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algn="ctr">
              <a:spcBef>
                <a:spcPct val="20000"/>
              </a:spcBef>
            </a:pPr>
            <a:r>
              <a:rPr lang="zh-CN" altLang="en-US" sz="28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“终”</a:t>
            </a:r>
            <a:r>
              <a:rPr lang="zh-CN" altLang="en-US" sz="24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指“得”</a:t>
            </a:r>
            <a:endParaRPr lang="zh-CN" altLang="en-US" sz="24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algn="ctr">
              <a:spcBef>
                <a:spcPct val="20000"/>
              </a:spcBef>
            </a:pP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algn="ctr">
              <a:spcBef>
                <a:spcPct val="20000"/>
              </a:spcBef>
            </a:pPr>
            <a:r>
              <a:rPr lang="zh-CN" altLang="en-US" sz="28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“始”</a:t>
            </a:r>
            <a:r>
              <a:rPr lang="zh-CN" altLang="en-US" sz="24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指“知止”</a:t>
            </a:r>
            <a:endParaRPr lang="zh-CN" altLang="en-US" sz="24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algn="ctr">
              <a:spcBef>
                <a:spcPct val="20000"/>
              </a:spcBef>
            </a:pP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algn="ctr">
              <a:spcBef>
                <a:spcPct val="20000"/>
              </a:spcBef>
            </a:pP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algn="ctr">
              <a:spcBef>
                <a:spcPct val="20000"/>
              </a:spcBef>
            </a:pP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</p:txBody>
      </p:sp>
      <p:sp>
        <p:nvSpPr>
          <p:cNvPr id="36869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Click="0" advTm="6000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7889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20713"/>
            <a:ext cx="12192000" cy="69738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7890" name="内容占位符 2"/>
          <p:cNvSpPr>
            <a:spLocks noGrp="1"/>
          </p:cNvSpPr>
          <p:nvPr>
            <p:ph type="subTitle"/>
          </p:nvPr>
        </p:nvSpPr>
        <p:spPr>
          <a:xfrm>
            <a:off x="1924050" y="2733675"/>
            <a:ext cx="8589963" cy="4343400"/>
          </a:xfrm>
          <a:ln/>
        </p:spPr>
        <p:txBody>
          <a:bodyPr wrap="square" anchor="t"/>
          <a:lstStyle>
            <a:lvl1pPr marL="0" lvl="0" indent="0" algn="ctr">
              <a:buClrTx/>
              <a:buSzTx/>
              <a:buFont typeface="Arial" panose="020B0604020202020204" pitchFamily="34" charset="0"/>
              <a:defRPr/>
            </a:lvl1pPr>
            <a:lvl2pPr marL="457200" lvl="1" indent="0" algn="ctr">
              <a:buClrTx/>
              <a:buSzTx/>
              <a:buFont typeface="Arial" panose="020B0604020202020204" pitchFamily="34" charset="0"/>
              <a:defRPr/>
            </a:lvl2pPr>
            <a:lvl3pPr marL="914400" lvl="2" indent="0" algn="ctr">
              <a:buClrTx/>
              <a:buSzTx/>
              <a:buFont typeface="Arial" panose="020B0604020202020204" pitchFamily="34" charset="0"/>
              <a:defRPr/>
            </a:lvl3pPr>
            <a:lvl4pPr marL="1371600" lvl="3" indent="0" algn="ctr">
              <a:buClrTx/>
              <a:buSzTx/>
              <a:buFont typeface="Arial" panose="020B0604020202020204" pitchFamily="34" charset="0"/>
              <a:defRPr/>
            </a:lvl4pPr>
            <a:lvl5pPr marL="1828800" lvl="4" indent="0" algn="ctr">
              <a:buClrTx/>
              <a:buSzTx/>
              <a:buFont typeface="Arial" panose="020B0604020202020204" pitchFamily="34" charset="0"/>
              <a:defRPr/>
            </a:lvl5pPr>
          </a:lstStyle>
          <a:p>
            <a:pPr marL="0" lvl="0" indent="0" algn="ctr" defTabSz="914400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2400">
                <a:solidFill>
                  <a:srgbClr val="502C08"/>
                </a:solidFill>
                <a:ea typeface="方正古隶简体" panose="03000509000000000000" pitchFamily="1" charset="-122"/>
              </a:rPr>
              <a:t>能够知道和把握修养程序的主次和先后，轻重缓急。</a:t>
            </a:r>
            <a:endParaRPr lang="zh-CN" altLang="en-US" sz="2400">
              <a:solidFill>
                <a:srgbClr val="502C08"/>
              </a:solidFill>
              <a:ea typeface="方正古隶简体" panose="03000509000000000000" pitchFamily="1" charset="-122"/>
            </a:endParaRPr>
          </a:p>
          <a:p>
            <a:pPr marL="0" lvl="0" indent="0" algn="ctr" defTabSz="914400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2400">
                <a:solidFill>
                  <a:srgbClr val="502C08"/>
                </a:solidFill>
                <a:ea typeface="方正古隶简体" panose="03000509000000000000" pitchFamily="1" charset="-122"/>
              </a:rPr>
              <a:t>才能真正有所立。</a:t>
            </a:r>
            <a:endParaRPr lang="zh-CN" altLang="en-US" sz="2400">
              <a:solidFill>
                <a:srgbClr val="502C08"/>
              </a:solidFill>
              <a:ea typeface="方正古隶简体" panose="03000509000000000000" pitchFamily="1" charset="-122"/>
            </a:endParaRPr>
          </a:p>
        </p:txBody>
      </p:sp>
      <p:sp>
        <p:nvSpPr>
          <p:cNvPr id="37891" name="TextBox 24"/>
          <p:cNvSpPr/>
          <p:nvPr/>
        </p:nvSpPr>
        <p:spPr>
          <a:xfrm>
            <a:off x="444500" y="457200"/>
            <a:ext cx="5573713" cy="7191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知所先后</a:t>
            </a:r>
            <a:endParaRPr lang="zh-CN" altLang="en-US" sz="2400" dirty="0">
              <a:solidFill>
                <a:srgbClr val="595959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37892" name="Picture 272" descr="28"/>
          <p:cNvPicPr>
            <a:picLocks noChangeAspect="1"/>
          </p:cNvPicPr>
          <p:nvPr/>
        </p:nvPicPr>
        <p:blipFill>
          <a:blip r:embed="rId2"/>
          <a:srcRect l="2" r="-4291" b="14368"/>
          <a:stretch>
            <a:fillRect/>
          </a:stretch>
        </p:blipFill>
        <p:spPr>
          <a:xfrm>
            <a:off x="2362200" y="474663"/>
            <a:ext cx="1528763" cy="9604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7893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37894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8913" name="TextBox 8"/>
          <p:cNvSpPr/>
          <p:nvPr/>
        </p:nvSpPr>
        <p:spPr>
          <a:xfrm>
            <a:off x="2752725" y="2701925"/>
            <a:ext cx="7229475" cy="4619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spcBef>
                <a:spcPct val="20000"/>
              </a:spcBef>
            </a:pPr>
            <a:r>
              <a:rPr lang="zh-CN" altLang="en-US" sz="24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这样你就接近于至善之道，接近于善的最高境界了。</a:t>
            </a:r>
            <a:endParaRPr lang="zh-CN" altLang="en-US" sz="24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</p:txBody>
      </p:sp>
      <p:sp>
        <p:nvSpPr>
          <p:cNvPr id="38914" name="TextBox 24"/>
          <p:cNvSpPr/>
          <p:nvPr/>
        </p:nvSpPr>
        <p:spPr>
          <a:xfrm>
            <a:off x="444500" y="403225"/>
            <a:ext cx="5573713" cy="7191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则近道矣</a:t>
            </a:r>
            <a:endParaRPr lang="zh-CN" altLang="en-US" sz="4400" dirty="0">
              <a:solidFill>
                <a:srgbClr val="000000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38915" name="Picture 272" descr="28"/>
          <p:cNvPicPr>
            <a:picLocks noChangeAspect="1"/>
          </p:cNvPicPr>
          <p:nvPr/>
        </p:nvPicPr>
        <p:blipFill>
          <a:blip r:embed="rId1"/>
          <a:srcRect l="2" r="-4291" b="14368"/>
          <a:stretch>
            <a:fillRect/>
          </a:stretch>
        </p:blipFill>
        <p:spPr>
          <a:xfrm>
            <a:off x="2311400" y="403225"/>
            <a:ext cx="1528763" cy="9604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8916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Click="0" advTm="6000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62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20713"/>
            <a:ext cx="12192000" cy="69738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9938" name="标题 1"/>
          <p:cNvSpPr>
            <a:spLocks noGrp="1"/>
          </p:cNvSpPr>
          <p:nvPr>
            <p:ph type="ctrTitle"/>
          </p:nvPr>
        </p:nvSpPr>
        <p:spPr>
          <a:xfrm>
            <a:off x="1670050" y="276225"/>
            <a:ext cx="9609138" cy="844550"/>
          </a:xfrm>
          <a:ln/>
        </p:spPr>
        <p:txBody>
          <a:bodyPr wrap="square" anchor="ctr"/>
          <a:lstStyle>
            <a:lvl1pPr lvl="0">
              <a:buClrTx/>
              <a:buSzTx/>
              <a:buFontTx/>
              <a:defRPr/>
            </a:lvl1pPr>
          </a:lstStyle>
          <a:p>
            <a:pPr lvl="0" indent="0"/>
            <a:r>
              <a:rPr lang="zh-CN" altLang="en-US">
                <a:latin typeface="方正行楷简体" panose="03000509000000000000" pitchFamily="2" charset="-122"/>
                <a:ea typeface="方正行楷简体" panose="03000509000000000000" pitchFamily="2" charset="-122"/>
                <a:sym typeface="等线" panose="02010600030101010101" charset="-122"/>
              </a:rPr>
              <a:t>参考：二八定律</a:t>
            </a:r>
            <a:endParaRPr lang="zh-CN" altLang="en-US">
              <a:latin typeface="方正行楷简体" panose="03000509000000000000" pitchFamily="2" charset="-122"/>
              <a:ea typeface="方正行楷简体" panose="03000509000000000000" pitchFamily="2" charset="-122"/>
              <a:sym typeface="等线" panose="02010600030101010101" charset="-122"/>
            </a:endParaRPr>
          </a:p>
        </p:txBody>
      </p:sp>
      <p:sp>
        <p:nvSpPr>
          <p:cNvPr id="40964" name="内容占位符 2"/>
          <p:cNvSpPr>
            <a:spLocks noGrp="1"/>
          </p:cNvSpPr>
          <p:nvPr>
            <p:ph type="subTitle"/>
          </p:nvPr>
        </p:nvSpPr>
        <p:spPr>
          <a:xfrm>
            <a:off x="1924050" y="1465263"/>
            <a:ext cx="8572500" cy="4870450"/>
          </a:xfrm>
          <a:ln/>
        </p:spPr>
        <p:txBody>
          <a:bodyPr wrap="square" anchor="t"/>
          <a:lstStyle>
            <a:lvl1pPr marL="0" lvl="0" indent="0" algn="ctr">
              <a:buClrTx/>
              <a:buSzTx/>
              <a:buFont typeface="Arial" panose="020B0604020202020204" pitchFamily="34" charset="0"/>
              <a:defRPr/>
            </a:lvl1pPr>
            <a:lvl2pPr marL="457200" lvl="1" indent="0" algn="ctr">
              <a:buClrTx/>
              <a:buSzTx/>
              <a:buFont typeface="Arial" panose="020B0604020202020204" pitchFamily="34" charset="0"/>
              <a:defRPr/>
            </a:lvl2pPr>
            <a:lvl3pPr marL="914400" lvl="2" indent="0" algn="ctr">
              <a:buClrTx/>
              <a:buSzTx/>
              <a:buFont typeface="Arial" panose="020B0604020202020204" pitchFamily="34" charset="0"/>
              <a:defRPr/>
            </a:lvl3pPr>
            <a:lvl4pPr marL="1371600" lvl="3" indent="0" algn="ctr">
              <a:buClrTx/>
              <a:buSzTx/>
              <a:buFont typeface="Arial" panose="020B0604020202020204" pitchFamily="34" charset="0"/>
              <a:defRPr/>
            </a:lvl4pPr>
            <a:lvl5pPr marL="1828800" lvl="4" indent="0" algn="ctr">
              <a:buClrTx/>
              <a:buSzTx/>
              <a:buFont typeface="Arial" panose="020B0604020202020204" pitchFamily="34" charset="0"/>
              <a:defRPr/>
            </a:lvl5pPr>
          </a:lstStyle>
          <a:p>
            <a:pPr marL="0" lvl="0" indent="0" algn="l">
              <a:lnSpc>
                <a:spcPct val="150000"/>
              </a:lnSpc>
            </a:pPr>
            <a:r>
              <a:rPr lang="zh-CN" altLang="en-US" sz="20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万事万物都可以分为重点的少部分和一般的大部分。</a:t>
            </a:r>
            <a:endParaRPr lang="zh-CN" altLang="en-US" sz="2000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marL="0" lvl="0" indent="0" algn="l">
              <a:lnSpc>
                <a:spcPct val="150000"/>
              </a:lnSpc>
            </a:pPr>
            <a:r>
              <a:rPr lang="zh-CN" altLang="en-US" sz="20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多数只能造成少许的影响：</a:t>
            </a:r>
            <a:r>
              <a:rPr lang="en-US" altLang="zh-CN" sz="20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80%</a:t>
            </a:r>
            <a:r>
              <a:rPr lang="zh-CN" altLang="en-US" sz="20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的价值，来自</a:t>
            </a:r>
            <a:r>
              <a:rPr lang="en-US" altLang="zh-CN" sz="20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20%</a:t>
            </a:r>
            <a:r>
              <a:rPr lang="zh-CN" altLang="en-US" sz="20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的工作。</a:t>
            </a:r>
            <a:endParaRPr lang="zh-CN" altLang="en-US" sz="2000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marL="0" lvl="0" indent="0" algn="l">
              <a:lnSpc>
                <a:spcPct val="150000"/>
              </a:lnSpc>
            </a:pPr>
            <a:r>
              <a:rPr lang="zh-CN" altLang="en-US" sz="20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必须集中精力在少数：用</a:t>
            </a:r>
            <a:r>
              <a:rPr lang="en-US" altLang="zh-CN" sz="20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80%</a:t>
            </a:r>
            <a:r>
              <a:rPr lang="zh-CN" altLang="en-US" sz="20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的精力做重要的事情，</a:t>
            </a:r>
            <a:r>
              <a:rPr lang="en-US" altLang="zh-CN" sz="20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20%</a:t>
            </a:r>
            <a:r>
              <a:rPr lang="zh-CN" altLang="en-US" sz="20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的精力做不重要的事情。</a:t>
            </a:r>
            <a:endParaRPr lang="zh-CN" altLang="en-US" sz="2000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marL="0" lvl="0" indent="0" algn="l">
              <a:lnSpc>
                <a:spcPct val="150000"/>
              </a:lnSpc>
            </a:pPr>
            <a:r>
              <a:rPr lang="zh-CN" altLang="en-US" sz="20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在</a:t>
            </a:r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关键点</a:t>
            </a:r>
            <a:r>
              <a:rPr lang="zh-CN" altLang="en-US" sz="20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上付出</a:t>
            </a:r>
            <a:r>
              <a:rPr lang="en-US" altLang="zh-CN" sz="20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——</a:t>
            </a:r>
            <a:r>
              <a:rPr lang="zh-CN" altLang="en-US" sz="20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一分耕耘，未必产生一分收获</a:t>
            </a:r>
            <a:endParaRPr lang="en-US" altLang="zh-CN" sz="2000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marL="0" lvl="0" indent="0" algn="r">
              <a:lnSpc>
                <a:spcPct val="150000"/>
              </a:lnSpc>
              <a:buNone/>
            </a:pPr>
            <a:r>
              <a:rPr lang="en-US" altLang="zh-CN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《</a:t>
            </a:r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帕列托法则</a:t>
            </a:r>
            <a:r>
              <a:rPr lang="en-US" altLang="zh-CN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》</a:t>
            </a:r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、</a:t>
            </a:r>
            <a:r>
              <a:rPr lang="en-US" altLang="zh-CN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《</a:t>
            </a:r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不平衡法则</a:t>
            </a:r>
            <a:r>
              <a:rPr lang="en-US" altLang="zh-CN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》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0" lvl="0" indent="0" algn="r">
              <a:lnSpc>
                <a:spcPct val="150000"/>
              </a:lnSpc>
              <a:buNone/>
            </a:pPr>
            <a:endParaRPr lang="zh-CN" altLang="en-US" sz="2000" dirty="0">
              <a:solidFill>
                <a:srgbClr val="808080"/>
              </a:solidFill>
              <a:latin typeface="楷体_GB2312" panose="02010609030101010101" pitchFamily="1" charset="-122"/>
              <a:ea typeface="楷体" panose="02010609060101010101" pitchFamily="1" charset="-122"/>
              <a:sym typeface="楷体_GB2312" panose="02010609030101010101" pitchFamily="1" charset="-122"/>
            </a:endParaRPr>
          </a:p>
        </p:txBody>
      </p:sp>
      <p:sp>
        <p:nvSpPr>
          <p:cNvPr id="39940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39941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7" dur="1000"/>
                                        <p:tgtEl>
                                          <p:spTgt spid="409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9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9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>
                                            <p:txEl>
                                              <p:charRg st="0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40964">
                                            <p:txEl>
                                              <p:charRg st="0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40964">
                                            <p:txEl>
                                              <p:charRg st="0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>
                                            <p:txEl>
                                              <p:charRg st="24" end="5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40964">
                                            <p:txEl>
                                              <p:charRg st="24" end="5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40964">
                                            <p:txEl>
                                              <p:charRg st="24" end="5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>
                                            <p:txEl>
                                              <p:charRg st="53" end="9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40964">
                                            <p:txEl>
                                              <p:charRg st="53" end="9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40964">
                                            <p:txEl>
                                              <p:charRg st="53" end="9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>
                                            <p:txEl>
                                              <p:charRg st="92" end="1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amond(in)">
                                      <p:cBhvr>
                                        <p:cTn id="32" dur="2000"/>
                                        <p:tgtEl>
                                          <p:spTgt spid="40964">
                                            <p:txEl>
                                              <p:charRg st="92" end="1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>
                                            <p:txEl>
                                              <p:charRg st="115" end="13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amond(in)">
                                      <p:cBhvr>
                                        <p:cTn id="37" dur="2000"/>
                                        <p:tgtEl>
                                          <p:spTgt spid="40964">
                                            <p:txEl>
                                              <p:charRg st="115" end="13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61" name="PA_图片 20"/>
          <p:cNvPicPr>
            <a:picLocks noChangeAspect="1"/>
          </p:cNvPicPr>
          <p:nvPr/>
        </p:nvPicPr>
        <p:blipFill>
          <a:blip r:embed="rId1"/>
          <a:srcRect l="62328"/>
          <a:stretch>
            <a:fillRect/>
          </a:stretch>
        </p:blipFill>
        <p:spPr>
          <a:xfrm>
            <a:off x="5237163" y="1524000"/>
            <a:ext cx="4594225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0962" name="PA_图片 14"/>
          <p:cNvPicPr>
            <a:picLocks noChangeAspect="1"/>
          </p:cNvPicPr>
          <p:nvPr/>
        </p:nvPicPr>
        <p:blipFill>
          <a:blip r:embed="rId2"/>
          <a:srcRect r="78995"/>
          <a:stretch>
            <a:fillRect/>
          </a:stretch>
        </p:blipFill>
        <p:spPr>
          <a:xfrm>
            <a:off x="5237163" y="4111625"/>
            <a:ext cx="512762" cy="20875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0963" name="PA_淘宝网chenying0907出品 2"/>
          <p:cNvSpPr/>
          <p:nvPr/>
        </p:nvSpPr>
        <p:spPr>
          <a:xfrm>
            <a:off x="2035175" y="1978025"/>
            <a:ext cx="5440363" cy="3889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古之欲明明德于天下者先治其国</a:t>
            </a:r>
            <a:endParaRPr lang="en-US" altLang="zh-CN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   </a:t>
            </a: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欲治其国者   先齐其家</a:t>
            </a:r>
            <a:endParaRPr lang="en-US" altLang="zh-CN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欲齐其家者   先修其身</a:t>
            </a:r>
            <a:endParaRPr lang="en-US" altLang="zh-CN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欲修其身者   先正其心</a:t>
            </a:r>
            <a:endParaRPr lang="en-US" altLang="zh-CN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欲正其心者   先诚其意</a:t>
            </a:r>
            <a:endParaRPr lang="en-US" altLang="zh-CN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欲诚其意者   先致其知</a:t>
            </a: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致知在格物</a:t>
            </a: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</p:txBody>
      </p:sp>
      <p:sp>
        <p:nvSpPr>
          <p:cNvPr id="40964" name="PA_淘宝网chenying0907出品 19"/>
          <p:cNvSpPr/>
          <p:nvPr/>
        </p:nvSpPr>
        <p:spPr>
          <a:xfrm>
            <a:off x="1454150" y="908050"/>
            <a:ext cx="2919413" cy="706438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en-US" altLang="zh-CN" sz="4000" dirty="0">
                <a:solidFill>
                  <a:srgbClr val="222A35"/>
                </a:solidFill>
                <a:latin typeface="中山行书百年纪念版" panose="02010609000101010101" pitchFamily="2" charset="-122"/>
                <a:ea typeface="中山行书百年纪念版" panose="02010609000101010101" pitchFamily="2" charset="-122"/>
              </a:rPr>
              <a:t>     </a:t>
            </a:r>
            <a:r>
              <a:rPr lang="zh-CN" altLang="en-US" sz="4000" dirty="0">
                <a:solidFill>
                  <a:srgbClr val="222A35"/>
                </a:solidFill>
                <a:latin typeface="中山行书百年纪念版" panose="02010609000101010101" pitchFamily="2" charset="-122"/>
                <a:ea typeface="中山行书百年纪念版" panose="02010609000101010101" pitchFamily="2" charset="-122"/>
              </a:rPr>
              <a:t>【大学】</a:t>
            </a:r>
            <a:endParaRPr lang="zh-CN" altLang="en-US" sz="4000" dirty="0">
              <a:solidFill>
                <a:srgbClr val="222A35"/>
              </a:solidFill>
              <a:latin typeface="中山行书百年纪念版" panose="02010609000101010101" pitchFamily="2" charset="-122"/>
              <a:ea typeface="中山行书百年纪念版" panose="02010609000101010101" pitchFamily="2" charset="-122"/>
              <a:sym typeface="中山行书百年纪念版" panose="02010609000101010101" pitchFamily="2" charset="-122"/>
            </a:endParaRPr>
          </a:p>
        </p:txBody>
      </p:sp>
      <p:sp>
        <p:nvSpPr>
          <p:cNvPr id="40965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med" advClick="0" advTm="0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198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969963"/>
            <a:ext cx="12192000" cy="69961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1986" name="内容占位符 2"/>
          <p:cNvSpPr>
            <a:spLocks noGrp="1"/>
          </p:cNvSpPr>
          <p:nvPr>
            <p:ph type="subTitle"/>
          </p:nvPr>
        </p:nvSpPr>
        <p:spPr>
          <a:xfrm>
            <a:off x="684213" y="2851150"/>
            <a:ext cx="10515600" cy="2981325"/>
          </a:xfrm>
          <a:ln/>
        </p:spPr>
        <p:txBody>
          <a:bodyPr wrap="square" anchor="t"/>
          <a:lstStyle>
            <a:lvl1pPr marL="0" lvl="0" indent="0" algn="ctr">
              <a:buClrTx/>
              <a:buSzTx/>
              <a:buFont typeface="Arial" panose="020B0604020202020204" pitchFamily="34" charset="0"/>
              <a:defRPr/>
            </a:lvl1pPr>
            <a:lvl2pPr marL="457200" lvl="1" indent="0" algn="ctr">
              <a:buClrTx/>
              <a:buSzTx/>
              <a:buFont typeface="Arial" panose="020B0604020202020204" pitchFamily="34" charset="0"/>
              <a:defRPr/>
            </a:lvl2pPr>
            <a:lvl3pPr marL="914400" lvl="2" indent="0" algn="ctr">
              <a:buClrTx/>
              <a:buSzTx/>
              <a:buFont typeface="Arial" panose="020B0604020202020204" pitchFamily="34" charset="0"/>
              <a:defRPr/>
            </a:lvl3pPr>
            <a:lvl4pPr marL="1371600" lvl="3" indent="0" algn="ctr">
              <a:buClrTx/>
              <a:buSzTx/>
              <a:buFont typeface="Arial" panose="020B0604020202020204" pitchFamily="34" charset="0"/>
              <a:defRPr/>
            </a:lvl4pPr>
            <a:lvl5pPr marL="1828800" lvl="4" indent="0" algn="ctr">
              <a:buClrTx/>
              <a:buSzTx/>
              <a:buFont typeface="Arial" panose="020B0604020202020204" pitchFamily="34" charset="0"/>
              <a:defRPr/>
            </a:lvl5pPr>
          </a:lstStyle>
          <a:p>
            <a:pPr marL="0" lvl="0" indent="0" algn="ctr">
              <a:buNone/>
            </a:pPr>
            <a:r>
              <a:rPr lang="zh-CN" altLang="en-US" sz="32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“明明德”，</a:t>
            </a:r>
            <a:r>
              <a:rPr lang="zh-CN" altLang="en-US" sz="32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在天下把美德光大</a:t>
            </a:r>
            <a:endParaRPr lang="en-US" altLang="zh-CN" sz="32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pic>
        <p:nvPicPr>
          <p:cNvPr id="41987" name="淘宝店chenying0907 948"/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 rot="5400000">
            <a:off x="8424863" y="-906462"/>
            <a:ext cx="4416425" cy="60515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1988" name="TextBox 24"/>
          <p:cNvSpPr/>
          <p:nvPr/>
        </p:nvSpPr>
        <p:spPr>
          <a:xfrm>
            <a:off x="444500" y="403225"/>
            <a:ext cx="6740525" cy="7016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古之欲明明德于天下者</a:t>
            </a:r>
            <a:endParaRPr lang="zh-CN" altLang="en-US" sz="2400" dirty="0">
              <a:solidFill>
                <a:srgbClr val="595959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41989" name="Picture 272" descr="28"/>
          <p:cNvPicPr>
            <a:picLocks noChangeAspect="1"/>
          </p:cNvPicPr>
          <p:nvPr/>
        </p:nvPicPr>
        <p:blipFill>
          <a:blip r:embed="rId3"/>
          <a:srcRect l="2" r="-4291" b="14368"/>
          <a:stretch>
            <a:fillRect/>
          </a:stretch>
        </p:blipFill>
        <p:spPr>
          <a:xfrm>
            <a:off x="5375275" y="474663"/>
            <a:ext cx="1530350" cy="9604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1990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3009" name="图片 9"/>
          <p:cNvPicPr>
            <a:picLocks noChangeAspect="1"/>
          </p:cNvPicPr>
          <p:nvPr/>
        </p:nvPicPr>
        <p:blipFill>
          <a:blip r:embed="rId1"/>
          <a:srcRect l="69637" r="438"/>
          <a:stretch>
            <a:fillRect/>
          </a:stretch>
        </p:blipFill>
        <p:spPr>
          <a:xfrm>
            <a:off x="8543925" y="-42862"/>
            <a:ext cx="3648075" cy="69008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010" name="TextBox 24"/>
          <p:cNvSpPr/>
          <p:nvPr/>
        </p:nvSpPr>
        <p:spPr>
          <a:xfrm>
            <a:off x="444500" y="403225"/>
            <a:ext cx="5573713" cy="107156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先治其国</a:t>
            </a:r>
            <a:endParaRPr lang="zh-CN" altLang="en-US" sz="4400" dirty="0">
              <a:solidFill>
                <a:srgbClr val="000000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  <a:p>
            <a:endParaRPr lang="zh-CN" altLang="en-US" sz="2400" dirty="0">
              <a:solidFill>
                <a:srgbClr val="595959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43011" name="Picture 272" descr="28"/>
          <p:cNvPicPr>
            <a:picLocks noChangeAspect="1"/>
          </p:cNvPicPr>
          <p:nvPr/>
        </p:nvPicPr>
        <p:blipFill>
          <a:blip r:embed="rId2"/>
          <a:srcRect l="2" r="-4291" b="14368"/>
          <a:stretch>
            <a:fillRect/>
          </a:stretch>
        </p:blipFill>
        <p:spPr>
          <a:xfrm>
            <a:off x="2351088" y="458788"/>
            <a:ext cx="1528762" cy="9604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012" name="文本占位符 27650"/>
          <p:cNvSpPr>
            <a:spLocks noGrp="1"/>
          </p:cNvSpPr>
          <p:nvPr/>
        </p:nvSpPr>
        <p:spPr>
          <a:xfrm>
            <a:off x="2990850" y="2192338"/>
            <a:ext cx="5645150" cy="26289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>
              <a:lnSpc>
                <a:spcPct val="200000"/>
              </a:lnSpc>
              <a:spcBef>
                <a:spcPts val="1000"/>
              </a:spcBef>
            </a:pPr>
            <a:r>
              <a:rPr lang="zh-CN" altLang="en-US" sz="28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要把天下治理好</a:t>
            </a:r>
            <a:endParaRPr lang="zh-CN" altLang="en-US" sz="28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algn="ctr">
              <a:lnSpc>
                <a:spcPct val="200000"/>
              </a:lnSpc>
              <a:spcBef>
                <a:spcPts val="1000"/>
              </a:spcBef>
            </a:pPr>
            <a:r>
              <a:rPr lang="zh-CN" altLang="en-US" sz="28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首先要把国家治理好</a:t>
            </a:r>
            <a:endParaRPr lang="zh-CN" altLang="en-US" sz="28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sp>
        <p:nvSpPr>
          <p:cNvPr id="43013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Click="0" advTm="6000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4033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20713"/>
            <a:ext cx="12192000" cy="69738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4034" name="内容占位符 2"/>
          <p:cNvSpPr>
            <a:spLocks noGrp="1"/>
          </p:cNvSpPr>
          <p:nvPr>
            <p:ph type="subTitle"/>
          </p:nvPr>
        </p:nvSpPr>
        <p:spPr>
          <a:xfrm>
            <a:off x="3578225" y="2782888"/>
            <a:ext cx="8613775" cy="4870450"/>
          </a:xfrm>
          <a:ln/>
        </p:spPr>
        <p:txBody>
          <a:bodyPr wrap="square" anchor="t"/>
          <a:lstStyle>
            <a:lvl1pPr marL="0" lvl="0" indent="0" algn="ctr">
              <a:buClrTx/>
              <a:buSzTx/>
              <a:buFont typeface="Arial" panose="020B0604020202020204" pitchFamily="34" charset="0"/>
              <a:defRPr/>
            </a:lvl1pPr>
            <a:lvl2pPr marL="457200" lvl="1" indent="0" algn="ctr">
              <a:buClrTx/>
              <a:buSzTx/>
              <a:buFont typeface="Arial" panose="020B0604020202020204" pitchFamily="34" charset="0"/>
              <a:defRPr/>
            </a:lvl2pPr>
            <a:lvl3pPr marL="914400" lvl="2" indent="0" algn="ctr">
              <a:buClrTx/>
              <a:buSzTx/>
              <a:buFont typeface="Arial" panose="020B0604020202020204" pitchFamily="34" charset="0"/>
              <a:defRPr/>
            </a:lvl3pPr>
            <a:lvl4pPr marL="1371600" lvl="3" indent="0" algn="ctr">
              <a:buClrTx/>
              <a:buSzTx/>
              <a:buFont typeface="Arial" panose="020B0604020202020204" pitchFamily="34" charset="0"/>
              <a:defRPr/>
            </a:lvl4pPr>
            <a:lvl5pPr marL="1828800" lvl="4" indent="0" algn="ctr">
              <a:buClrTx/>
              <a:buSzTx/>
              <a:buFont typeface="Arial" panose="020B0604020202020204" pitchFamily="34" charset="0"/>
              <a:defRPr/>
            </a:lvl5pPr>
          </a:lstStyle>
          <a:p>
            <a:pPr marL="0" lvl="0" indent="0" algn="l">
              <a:lnSpc>
                <a:spcPct val="150000"/>
              </a:lnSpc>
              <a:buNone/>
            </a:pPr>
            <a:r>
              <a:rPr lang="zh-CN" altLang="en-US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rPr>
              <a:t>要想把国家治理好，首先要把家政治理好</a:t>
            </a:r>
            <a:endParaRPr lang="zh-CN" altLang="en-US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</p:txBody>
      </p:sp>
      <p:sp>
        <p:nvSpPr>
          <p:cNvPr id="44035" name="TextBox 24"/>
          <p:cNvSpPr/>
          <p:nvPr/>
        </p:nvSpPr>
        <p:spPr>
          <a:xfrm>
            <a:off x="444500" y="403225"/>
            <a:ext cx="5573713" cy="7191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欲治其国者 先齐其家</a:t>
            </a:r>
            <a:endParaRPr lang="zh-CN" altLang="en-US" sz="2400" dirty="0">
              <a:solidFill>
                <a:srgbClr val="595959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44036" name="Picture 272" descr="28"/>
          <p:cNvPicPr>
            <a:picLocks noChangeAspect="1"/>
          </p:cNvPicPr>
          <p:nvPr/>
        </p:nvPicPr>
        <p:blipFill>
          <a:blip r:embed="rId2"/>
          <a:srcRect l="2" r="-4291" b="14368"/>
          <a:stretch>
            <a:fillRect/>
          </a:stretch>
        </p:blipFill>
        <p:spPr>
          <a:xfrm>
            <a:off x="5254625" y="474663"/>
            <a:ext cx="1528763" cy="9604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4037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44038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3" name="淘宝店chenying0907 946"/>
          <p:cNvPicPr>
            <a:picLocks noChangeAspect="1"/>
          </p:cNvPicPr>
          <p:nvPr/>
        </p:nvPicPr>
        <p:blipFill>
          <a:blip r:embed="rId1">
            <a:grayscl/>
          </a:blip>
          <a:stretch>
            <a:fillRect/>
          </a:stretch>
        </p:blipFill>
        <p:spPr>
          <a:xfrm>
            <a:off x="0" y="4783138"/>
            <a:ext cx="550863" cy="13684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194" name="淘宝店chenying0907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 flipV="1">
            <a:off x="10077450" y="4173538"/>
            <a:ext cx="2409825" cy="26543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195" name="淘宝店chenying0907 6"/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 rot="1619601" flipH="1">
            <a:off x="1666875" y="1654175"/>
            <a:ext cx="4305300" cy="4418013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9221" name="淘宝店chenying0907 17"/>
          <p:cNvGrpSpPr/>
          <p:nvPr/>
        </p:nvGrpSpPr>
        <p:grpSpPr>
          <a:xfrm>
            <a:off x="5773738" y="1565275"/>
            <a:ext cx="5053012" cy="1282700"/>
            <a:chOff x="0" y="0"/>
            <a:chExt cx="5052999" cy="1284410"/>
          </a:xfrm>
        </p:grpSpPr>
        <p:sp>
          <p:nvSpPr>
            <p:cNvPr id="8197" name="文本框 7"/>
            <p:cNvSpPr/>
            <p:nvPr/>
          </p:nvSpPr>
          <p:spPr>
            <a:xfrm>
              <a:off x="0" y="0"/>
              <a:ext cx="3477895" cy="70675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zh-CN" altLang="en-US" sz="2000" dirty="0">
                  <a:solidFill>
                    <a:srgbClr val="502C08"/>
                  </a:solidFill>
                  <a:latin typeface="方正古隶简体" panose="03000509000000000000" pitchFamily="1" charset="-122"/>
                  <a:ea typeface="方正古隶简体" panose="03000509000000000000" pitchFamily="1" charset="-122"/>
                  <a:sym typeface="方正古隶简体" panose="03000509000000000000" pitchFamily="1" charset="-122"/>
                </a:rPr>
                <a:t>求木之长者，必先固其根本；</a:t>
              </a:r>
              <a:endPara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endParaRPr>
            </a:p>
            <a:p>
              <a:r>
                <a:rPr lang="zh-CN" altLang="en-US" sz="2000" dirty="0">
                  <a:solidFill>
                    <a:srgbClr val="502C08"/>
                  </a:solidFill>
                  <a:latin typeface="方正古隶简体" panose="03000509000000000000" pitchFamily="1" charset="-122"/>
                  <a:ea typeface="方正古隶简体" panose="03000509000000000000" pitchFamily="1" charset="-122"/>
                  <a:sym typeface="方正古隶简体" panose="03000509000000000000" pitchFamily="1" charset="-122"/>
                </a:rPr>
                <a:t>求水之长者，必先浚其泉源。</a:t>
              </a:r>
              <a:endPara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endParaRPr>
            </a:p>
          </p:txBody>
        </p:sp>
        <p:sp>
          <p:nvSpPr>
            <p:cNvPr id="8198" name="淘宝店chenying0907 9"/>
            <p:cNvSpPr/>
            <p:nvPr/>
          </p:nvSpPr>
          <p:spPr>
            <a:xfrm>
              <a:off x="1974912" y="883900"/>
              <a:ext cx="3078087" cy="40051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p>
              <a:r>
                <a:rPr lang="zh-CN" altLang="en-US" sz="2000" dirty="0">
                  <a:solidFill>
                    <a:srgbClr val="000000"/>
                  </a:solidFill>
                  <a:latin typeface="方正古隶简体" panose="03000509000000000000" pitchFamily="1" charset="-122"/>
                  <a:ea typeface="方正古隶简体" panose="03000509000000000000" pitchFamily="1" charset="-122"/>
                  <a:sym typeface="方正古隶简体" panose="03000509000000000000" pitchFamily="1" charset="-122"/>
                </a:rPr>
                <a:t>——— </a:t>
              </a:r>
              <a:r>
                <a:rPr lang="zh-CN" altLang="en-US" sz="2000" dirty="0">
                  <a:solidFill>
                    <a:srgbClr val="000000"/>
                  </a:solidFill>
                  <a:latin typeface="方正古隶简体" panose="03000509000000000000" pitchFamily="1" charset="-122"/>
                  <a:ea typeface="方正古隶简体" panose="03000509000000000000" pitchFamily="1" charset="-122"/>
                </a:rPr>
                <a:t>《谏太宗十思疏》</a:t>
              </a:r>
              <a:endParaRPr lang="zh-CN" altLang="en-US" sz="2000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endParaRPr>
            </a:p>
          </p:txBody>
        </p:sp>
      </p:grpSp>
      <p:grpSp>
        <p:nvGrpSpPr>
          <p:cNvPr id="9224" name="淘宝店chenying0907 19"/>
          <p:cNvGrpSpPr/>
          <p:nvPr/>
        </p:nvGrpSpPr>
        <p:grpSpPr>
          <a:xfrm>
            <a:off x="5773738" y="3316288"/>
            <a:ext cx="3965575" cy="1108075"/>
            <a:chOff x="0" y="0"/>
            <a:chExt cx="3967017" cy="1106365"/>
          </a:xfrm>
        </p:grpSpPr>
        <p:sp>
          <p:nvSpPr>
            <p:cNvPr id="8200" name="文本框 10"/>
            <p:cNvSpPr/>
            <p:nvPr/>
          </p:nvSpPr>
          <p:spPr>
            <a:xfrm>
              <a:off x="0" y="0"/>
              <a:ext cx="2947670" cy="70675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zh-CN" altLang="en-US" sz="2000" dirty="0">
                  <a:solidFill>
                    <a:srgbClr val="502C08"/>
                  </a:solidFill>
                  <a:latin typeface="方正古隶简体" panose="03000509000000000000" pitchFamily="1" charset="-122"/>
                  <a:ea typeface="方正古隶简体" panose="03000509000000000000" pitchFamily="1" charset="-122"/>
                  <a:sym typeface="方正古隶简体" panose="03000509000000000000" pitchFamily="1" charset="-122"/>
                </a:rPr>
                <a:t>物有本末，事有终始，知所先后，则近道矣。</a:t>
              </a:r>
              <a:endPara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endParaRPr>
            </a:p>
          </p:txBody>
        </p:sp>
        <p:sp>
          <p:nvSpPr>
            <p:cNvPr id="8201" name="淘宝店chenying0907 12"/>
            <p:cNvSpPr/>
            <p:nvPr/>
          </p:nvSpPr>
          <p:spPr>
            <a:xfrm>
              <a:off x="1975338" y="706735"/>
              <a:ext cx="1991679" cy="39963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p>
              <a:r>
                <a:rPr lang="zh-CN" altLang="en-US" sz="2000" dirty="0">
                  <a:solidFill>
                    <a:srgbClr val="000000"/>
                  </a:solidFill>
                  <a:latin typeface="方正古隶简体" panose="03000509000000000000" pitchFamily="1" charset="-122"/>
                  <a:ea typeface="方正古隶简体" panose="03000509000000000000" pitchFamily="1" charset="-122"/>
                </a:rPr>
                <a:t>———《大学》</a:t>
              </a:r>
              <a:endParaRPr lang="zh-CN" altLang="en-US" sz="2000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endParaRPr>
            </a:p>
          </p:txBody>
        </p:sp>
      </p:grpSp>
      <p:sp>
        <p:nvSpPr>
          <p:cNvPr id="9227" name="TextBox 24"/>
          <p:cNvSpPr/>
          <p:nvPr/>
        </p:nvSpPr>
        <p:spPr>
          <a:xfrm>
            <a:off x="4727575" y="198438"/>
            <a:ext cx="5281613" cy="71913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舒体" panose="02010601030101010101" pitchFamily="2" charset="-122"/>
                <a:ea typeface="方正舒体" panose="02010601030101010101" pitchFamily="2" charset="-122"/>
                <a:sym typeface="方正舒体" panose="02010601030101010101" pitchFamily="2" charset="-122"/>
              </a:rPr>
              <a:t>务本、固本</a:t>
            </a:r>
            <a:endParaRPr lang="zh-CN" altLang="en-US" sz="4400" dirty="0">
              <a:solidFill>
                <a:srgbClr val="000000"/>
              </a:solidFill>
              <a:latin typeface="方正舒体" panose="02010601030101010101" pitchFamily="2" charset="-122"/>
              <a:ea typeface="方正舒体" panose="02010601030101010101" pitchFamily="2" charset="-122"/>
              <a:sym typeface="方正舒体" panose="02010601030101010101" pitchFamily="2" charset="-122"/>
            </a:endParaRPr>
          </a:p>
        </p:txBody>
      </p:sp>
      <p:sp>
        <p:nvSpPr>
          <p:cNvPr id="8203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8204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2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2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1" dur="500" tmFilter="0,0; .5, 1; 1, 1"/>
                                        <p:tgtEl>
                                          <p:spTgt spid="9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8" presetClass="entr" presetSubtype="6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>
                                      <p:cBhvr>
                                        <p:cTn id="16" dur="1000"/>
                                        <p:tgtEl>
                                          <p:spTgt spid="9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8" presetClass="entr" presetSubtype="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>
                                      <p:cBhvr>
                                        <p:cTn id="20" dur="1000"/>
                                        <p:tgtEl>
                                          <p:spTgt spid="9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7" grpId="0" bldLvl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5057" name="TextBox 8"/>
          <p:cNvSpPr/>
          <p:nvPr/>
        </p:nvSpPr>
        <p:spPr>
          <a:xfrm>
            <a:off x="4386263" y="3073400"/>
            <a:ext cx="7229475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spcBef>
                <a:spcPct val="20000"/>
              </a:spcBef>
            </a:pPr>
            <a:r>
              <a:rPr lang="zh-CN" altLang="en-US" sz="24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要整顿家政，先修养身心</a:t>
            </a:r>
            <a:endParaRPr lang="zh-CN" altLang="en-US" sz="24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</p:txBody>
      </p:sp>
      <p:sp>
        <p:nvSpPr>
          <p:cNvPr id="45058" name="TextBox 24"/>
          <p:cNvSpPr/>
          <p:nvPr/>
        </p:nvSpPr>
        <p:spPr>
          <a:xfrm>
            <a:off x="444500" y="403225"/>
            <a:ext cx="5573713" cy="7191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欲齐其家者 先修其身</a:t>
            </a:r>
            <a:endParaRPr lang="zh-CN" altLang="en-US" sz="4400" dirty="0">
              <a:solidFill>
                <a:srgbClr val="000000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45059" name="Picture 272" descr="28"/>
          <p:cNvPicPr>
            <a:picLocks noChangeAspect="1"/>
          </p:cNvPicPr>
          <p:nvPr/>
        </p:nvPicPr>
        <p:blipFill>
          <a:blip r:embed="rId1"/>
          <a:srcRect l="2" r="-4291" b="14368"/>
          <a:stretch>
            <a:fillRect/>
          </a:stretch>
        </p:blipFill>
        <p:spPr>
          <a:xfrm>
            <a:off x="5254625" y="492125"/>
            <a:ext cx="1528763" cy="9604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5060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Click="0" advTm="6000"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6081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969963"/>
            <a:ext cx="12192000" cy="69961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6082" name="内容占位符 2"/>
          <p:cNvSpPr>
            <a:spLocks noGrp="1"/>
          </p:cNvSpPr>
          <p:nvPr>
            <p:ph type="subTitle"/>
          </p:nvPr>
        </p:nvSpPr>
        <p:spPr>
          <a:xfrm>
            <a:off x="838200" y="2241550"/>
            <a:ext cx="10515600" cy="2979738"/>
          </a:xfrm>
          <a:ln/>
        </p:spPr>
        <p:txBody>
          <a:bodyPr wrap="square" anchor="t"/>
          <a:lstStyle>
            <a:lvl1pPr marL="0" lvl="0" indent="0" algn="ctr">
              <a:buClrTx/>
              <a:buSzTx/>
              <a:buFont typeface="Arial" panose="020B0604020202020204" pitchFamily="34" charset="0"/>
              <a:defRPr/>
            </a:lvl1pPr>
            <a:lvl2pPr marL="457200" lvl="1" indent="0" algn="ctr">
              <a:buClrTx/>
              <a:buSzTx/>
              <a:buFont typeface="Arial" panose="020B0604020202020204" pitchFamily="34" charset="0"/>
              <a:defRPr/>
            </a:lvl2pPr>
            <a:lvl3pPr marL="914400" lvl="2" indent="0" algn="ctr">
              <a:buClrTx/>
              <a:buSzTx/>
              <a:buFont typeface="Arial" panose="020B0604020202020204" pitchFamily="34" charset="0"/>
              <a:defRPr/>
            </a:lvl3pPr>
            <a:lvl4pPr marL="1371600" lvl="3" indent="0" algn="ctr">
              <a:buClrTx/>
              <a:buSzTx/>
              <a:buFont typeface="Arial" panose="020B0604020202020204" pitchFamily="34" charset="0"/>
              <a:defRPr/>
            </a:lvl4pPr>
            <a:lvl5pPr marL="1828800" lvl="4" indent="0" algn="ctr">
              <a:buClrTx/>
              <a:buSzTx/>
              <a:buFont typeface="Arial" panose="020B0604020202020204" pitchFamily="34" charset="0"/>
              <a:defRPr/>
            </a:lvl5pPr>
          </a:lstStyle>
          <a:p>
            <a:pPr marL="0" lvl="0" indent="0" algn="ctr">
              <a:lnSpc>
                <a:spcPct val="150000"/>
              </a:lnSpc>
              <a:buNone/>
            </a:pPr>
            <a:r>
              <a:rPr lang="zh-CN" altLang="en-US" sz="240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想修养身心</a:t>
            </a:r>
            <a:endParaRPr lang="zh-CN" altLang="en-US" sz="240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0" lvl="0" indent="0" algn="ctr">
              <a:lnSpc>
                <a:spcPct val="150000"/>
              </a:lnSpc>
              <a:buNone/>
            </a:pPr>
            <a:r>
              <a:rPr lang="zh-CN" altLang="en-US" sz="240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先端正思想</a:t>
            </a:r>
            <a:endParaRPr lang="zh-CN" altLang="en-US" sz="240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0" lvl="0" indent="0" algn="ctr">
              <a:lnSpc>
                <a:spcPct val="150000"/>
              </a:lnSpc>
              <a:buNone/>
            </a:pPr>
            <a:r>
              <a:rPr lang="zh-CN" altLang="en-US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“心”</a:t>
            </a:r>
            <a:r>
              <a:rPr lang="zh-CN" altLang="en-US" sz="240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思想觉悟</a:t>
            </a:r>
            <a:endParaRPr lang="zh-CN" altLang="en-US" sz="240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pic>
        <p:nvPicPr>
          <p:cNvPr id="46083" name="淘宝店chenying0907 948"/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 rot="5400000">
            <a:off x="8424863" y="-906462"/>
            <a:ext cx="4416425" cy="60515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6084" name="TextBox 24"/>
          <p:cNvSpPr/>
          <p:nvPr/>
        </p:nvSpPr>
        <p:spPr>
          <a:xfrm>
            <a:off x="444500" y="403225"/>
            <a:ext cx="5573713" cy="7191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欲修其身者  先正其心</a:t>
            </a:r>
            <a:endParaRPr lang="zh-CN" altLang="en-US" sz="4400" dirty="0">
              <a:solidFill>
                <a:srgbClr val="000000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46085" name="Picture 272" descr="28"/>
          <p:cNvPicPr>
            <a:picLocks noChangeAspect="1"/>
          </p:cNvPicPr>
          <p:nvPr/>
        </p:nvPicPr>
        <p:blipFill>
          <a:blip r:embed="rId3"/>
          <a:srcRect l="2" r="-4291" b="14368"/>
          <a:stretch>
            <a:fillRect/>
          </a:stretch>
        </p:blipFill>
        <p:spPr>
          <a:xfrm>
            <a:off x="5254625" y="492125"/>
            <a:ext cx="1528763" cy="9604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6086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46087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7105" name="图片 9"/>
          <p:cNvPicPr>
            <a:picLocks noChangeAspect="1"/>
          </p:cNvPicPr>
          <p:nvPr/>
        </p:nvPicPr>
        <p:blipFill>
          <a:blip r:embed="rId1"/>
          <a:srcRect l="69637" r="438"/>
          <a:stretch>
            <a:fillRect/>
          </a:stretch>
        </p:blipFill>
        <p:spPr>
          <a:xfrm>
            <a:off x="8543925" y="-42862"/>
            <a:ext cx="3648075" cy="69008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7106" name="TextBox 24"/>
          <p:cNvSpPr/>
          <p:nvPr/>
        </p:nvSpPr>
        <p:spPr>
          <a:xfrm>
            <a:off x="444500" y="403225"/>
            <a:ext cx="5573713" cy="7016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欲正其心者 先诚其意</a:t>
            </a:r>
            <a:endParaRPr lang="zh-CN" altLang="en-US" sz="4400" dirty="0">
              <a:solidFill>
                <a:srgbClr val="000000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47107" name="Picture 272" descr="28"/>
          <p:cNvPicPr>
            <a:picLocks noChangeAspect="1"/>
          </p:cNvPicPr>
          <p:nvPr/>
        </p:nvPicPr>
        <p:blipFill>
          <a:blip r:embed="rId2"/>
          <a:srcRect l="2" r="-4291" b="14368"/>
          <a:stretch>
            <a:fillRect/>
          </a:stretch>
        </p:blipFill>
        <p:spPr>
          <a:xfrm>
            <a:off x="5254625" y="474663"/>
            <a:ext cx="1528763" cy="9604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7108" name="文本占位符 27650"/>
          <p:cNvSpPr>
            <a:spLocks noGrp="1"/>
          </p:cNvSpPr>
          <p:nvPr/>
        </p:nvSpPr>
        <p:spPr>
          <a:xfrm>
            <a:off x="2924175" y="2432050"/>
            <a:ext cx="5645150" cy="26289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>
              <a:spcBef>
                <a:spcPct val="20000"/>
              </a:spcBef>
            </a:pPr>
            <a:r>
              <a:rPr lang="zh-CN" altLang="en-US" sz="28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“心”</a:t>
            </a: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思想</a:t>
            </a: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algn="ctr">
              <a:spcBef>
                <a:spcPct val="20000"/>
              </a:spcBef>
            </a:pP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algn="ctr">
              <a:spcBef>
                <a:spcPct val="20000"/>
              </a:spcBef>
            </a:pPr>
            <a:r>
              <a:rPr lang="zh-CN" altLang="en-US" sz="28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“意”</a:t>
            </a: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深层的意念</a:t>
            </a: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algn="ctr">
              <a:spcBef>
                <a:spcPct val="20000"/>
              </a:spcBef>
            </a:pP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algn="ctr">
              <a:spcBef>
                <a:spcPct val="20000"/>
              </a:spcBef>
            </a:pP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algn="ctr">
              <a:spcBef>
                <a:spcPct val="20000"/>
              </a:spcBef>
            </a:pP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</p:txBody>
      </p:sp>
      <p:sp>
        <p:nvSpPr>
          <p:cNvPr id="47109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Click="0" advTm="6000"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8129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20713"/>
            <a:ext cx="12192000" cy="69738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8130" name="内容占位符 2"/>
          <p:cNvSpPr>
            <a:spLocks noGrp="1"/>
          </p:cNvSpPr>
          <p:nvPr>
            <p:ph type="subTitle"/>
          </p:nvPr>
        </p:nvSpPr>
        <p:spPr>
          <a:xfrm>
            <a:off x="1657350" y="2114550"/>
            <a:ext cx="4702175" cy="4546600"/>
          </a:xfrm>
          <a:ln/>
        </p:spPr>
        <p:txBody>
          <a:bodyPr wrap="square" anchor="t"/>
          <a:lstStyle>
            <a:lvl1pPr marL="0" lvl="0" indent="0" algn="ctr">
              <a:buClrTx/>
              <a:buSzTx/>
              <a:buFont typeface="Arial" panose="020B0604020202020204" pitchFamily="34" charset="0"/>
              <a:defRPr/>
            </a:lvl1pPr>
            <a:lvl2pPr marL="457200" lvl="1" indent="0" algn="ctr">
              <a:buClrTx/>
              <a:buSzTx/>
              <a:buFont typeface="Arial" panose="020B0604020202020204" pitchFamily="34" charset="0"/>
              <a:defRPr/>
            </a:lvl2pPr>
            <a:lvl3pPr marL="914400" lvl="2" indent="0" algn="ctr">
              <a:buClrTx/>
              <a:buSzTx/>
              <a:buFont typeface="Arial" panose="020B0604020202020204" pitchFamily="34" charset="0"/>
              <a:defRPr/>
            </a:lvl3pPr>
            <a:lvl4pPr marL="1371600" lvl="3" indent="0" algn="ctr">
              <a:buClrTx/>
              <a:buSzTx/>
              <a:buFont typeface="Arial" panose="020B0604020202020204" pitchFamily="34" charset="0"/>
              <a:defRPr/>
            </a:lvl4pPr>
            <a:lvl5pPr marL="1828800" lvl="4" indent="0" algn="ctr">
              <a:buClrTx/>
              <a:buSzTx/>
              <a:buFont typeface="Arial" panose="020B0604020202020204" pitchFamily="34" charset="0"/>
              <a:defRPr/>
            </a:lvl5pPr>
          </a:lstStyle>
          <a:p>
            <a:pPr marL="0" lvl="0" indent="0" algn="ctr" defTabSz="914400">
              <a:lnSpc>
                <a:spcPct val="100000"/>
              </a:lnSpc>
              <a:spcBef>
                <a:spcPct val="20000"/>
              </a:spcBef>
              <a:buNone/>
            </a:pPr>
            <a:r>
              <a:rPr lang="en-US" altLang="zh-CN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“</a:t>
            </a:r>
            <a:r>
              <a:rPr lang="zh-CN" altLang="en-US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致知”</a:t>
            </a:r>
            <a:r>
              <a:rPr lang="zh-CN" altLang="en-US" sz="2400" dirty="0">
                <a:solidFill>
                  <a:srgbClr val="502C08"/>
                </a:solidFill>
                <a:ea typeface="方正古隶简体" panose="03000509000000000000" pitchFamily="1" charset="-122"/>
              </a:rPr>
              <a:t>求得</a:t>
            </a:r>
            <a:endParaRPr lang="zh-CN" altLang="en-US" sz="2400" dirty="0">
              <a:solidFill>
                <a:srgbClr val="502C08"/>
              </a:solidFill>
              <a:ea typeface="方正古隶简体" panose="03000509000000000000" pitchFamily="1" charset="-122"/>
            </a:endParaRPr>
          </a:p>
          <a:p>
            <a:pPr marL="0" lvl="0" indent="0" algn="ctr" defTabSz="914400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“致” </a:t>
            </a:r>
            <a:r>
              <a:rPr lang="zh-CN" altLang="en-US" sz="2400" dirty="0">
                <a:solidFill>
                  <a:srgbClr val="502C08"/>
                </a:solidFill>
                <a:ea typeface="方正古隶简体" panose="03000509000000000000" pitchFamily="1" charset="-122"/>
              </a:rPr>
              <a:t>达到</a:t>
            </a:r>
            <a:endParaRPr lang="zh-CN" altLang="en-US" sz="2400" dirty="0">
              <a:solidFill>
                <a:srgbClr val="502C08"/>
              </a:solidFill>
              <a:ea typeface="方正古隶简体" panose="03000509000000000000" pitchFamily="1" charset="-122"/>
            </a:endParaRPr>
          </a:p>
          <a:p>
            <a:pPr marL="0" lvl="0" indent="0" algn="ctr" defTabSz="914400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     “知”</a:t>
            </a:r>
            <a:r>
              <a:rPr lang="zh-CN" altLang="en-US" sz="2400" dirty="0">
                <a:solidFill>
                  <a:srgbClr val="502C08"/>
                </a:solidFill>
                <a:ea typeface="方正古隶简体" panose="03000509000000000000" pitchFamily="1" charset="-122"/>
              </a:rPr>
              <a:t>丰富的知识</a:t>
            </a:r>
            <a:endParaRPr lang="zh-CN" altLang="en-US" sz="2400" dirty="0">
              <a:solidFill>
                <a:srgbClr val="502C08"/>
              </a:solidFill>
              <a:ea typeface="方正古隶简体" panose="03000509000000000000" pitchFamily="1" charset="-122"/>
            </a:endParaRPr>
          </a:p>
        </p:txBody>
      </p:sp>
      <p:sp>
        <p:nvSpPr>
          <p:cNvPr id="48131" name="TextBox 24"/>
          <p:cNvSpPr/>
          <p:nvPr/>
        </p:nvSpPr>
        <p:spPr>
          <a:xfrm>
            <a:off x="444500" y="403225"/>
            <a:ext cx="5573713" cy="7191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欲诚其意者 先致其知</a:t>
            </a:r>
            <a:endParaRPr lang="zh-CN" altLang="en-US" sz="2400" dirty="0">
              <a:solidFill>
                <a:srgbClr val="595959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48132" name="Picture 272" descr="28"/>
          <p:cNvPicPr>
            <a:picLocks noChangeAspect="1"/>
          </p:cNvPicPr>
          <p:nvPr/>
        </p:nvPicPr>
        <p:blipFill>
          <a:blip r:embed="rId2"/>
          <a:srcRect l="2" r="-4291" b="14368"/>
          <a:stretch>
            <a:fillRect/>
          </a:stretch>
        </p:blipFill>
        <p:spPr>
          <a:xfrm>
            <a:off x="5254625" y="474663"/>
            <a:ext cx="1528763" cy="9604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8133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48134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9153" name="文本框 3"/>
          <p:cNvSpPr txBox="1"/>
          <p:nvPr/>
        </p:nvSpPr>
        <p:spPr>
          <a:xfrm>
            <a:off x="1701800" y="1819275"/>
            <a:ext cx="9728200" cy="341471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sz="2100" dirty="0">
                <a:solidFill>
                  <a:srgbClr val="C55A1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</a:t>
            </a:r>
            <a:r>
              <a:rPr lang="zh-CN" altLang="en-US" sz="2400" b="1" dirty="0">
                <a:solidFill>
                  <a:srgbClr val="2E75B6"/>
                </a:solidFill>
                <a:latin typeface="楷体" panose="02010609060101010101" pitchFamily="1" charset="-122"/>
                <a:ea typeface="楷体" panose="02010609060101010101" pitchFamily="1" charset="-122"/>
              </a:rPr>
              <a:t>大学将是你人生最重要的时光，在大学里你会发现学习的真谛。你以前经常会问到“这个课程有什么用”，这是个好问题，但是我希望你理解：“</a:t>
            </a:r>
            <a:r>
              <a:rPr lang="zh-CN" altLang="en-US" sz="2400" b="1" dirty="0">
                <a:solidFill>
                  <a:srgbClr val="993366"/>
                </a:solidFill>
                <a:latin typeface="楷体" panose="02010609060101010101" pitchFamily="1" charset="-122"/>
                <a:ea typeface="楷体" panose="02010609060101010101" pitchFamily="1" charset="-122"/>
              </a:rPr>
              <a:t>教育的真谛就是当你忘记一切所学到的东西之后所剩下的东西。</a:t>
            </a:r>
            <a:r>
              <a:rPr lang="zh-CN" altLang="en-US" sz="2400" b="1" dirty="0">
                <a:solidFill>
                  <a:srgbClr val="2E75B6"/>
                </a:solidFill>
                <a:latin typeface="楷体" panose="02010609060101010101" pitchFamily="1" charset="-122"/>
                <a:ea typeface="楷体" panose="02010609060101010101" pitchFamily="1" charset="-122"/>
              </a:rPr>
              <a:t>”我的意思是，</a:t>
            </a:r>
            <a:r>
              <a:rPr lang="zh-CN" altLang="en-US" sz="2400" b="1" dirty="0">
                <a:solidFill>
                  <a:srgbClr val="548235"/>
                </a:solidFill>
                <a:latin typeface="楷体" panose="02010609060101010101" pitchFamily="1" charset="-122"/>
                <a:ea typeface="楷体" panose="02010609060101010101" pitchFamily="1" charset="-122"/>
              </a:rPr>
              <a:t>最重要的不是你学到的具体的知识，而是你学习新事物和解决新问题的能力</a:t>
            </a:r>
            <a:r>
              <a:rPr lang="zh-CN" altLang="en-US" sz="2400" b="1" dirty="0">
                <a:solidFill>
                  <a:srgbClr val="2E75B6"/>
                </a:solidFill>
                <a:latin typeface="楷体" panose="02010609060101010101" pitchFamily="1" charset="-122"/>
                <a:ea typeface="楷体" panose="02010609060101010101" pitchFamily="1" charset="-122"/>
              </a:rPr>
              <a:t>。这才是大学学习的真正意义——这将是你从被动学习转向自主学习的阶段，之后你会变成一个很好的自学者。所以，即便你所学的不是生活里所急需的，也要认真看待大学里的每一门功课，</a:t>
            </a:r>
            <a:r>
              <a:rPr lang="zh-CN" altLang="en-US" sz="2400" b="1" dirty="0">
                <a:solidFill>
                  <a:srgbClr val="993366"/>
                </a:solidFill>
                <a:latin typeface="楷体" panose="02010609060101010101" pitchFamily="1" charset="-122"/>
                <a:ea typeface="楷体" panose="02010609060101010101" pitchFamily="1" charset="-122"/>
              </a:rPr>
              <a:t>就算学习的技能你会忘记，学习的能力是你将受用终身的。</a:t>
            </a:r>
            <a:endParaRPr lang="zh-CN" altLang="en-US" sz="2400" b="1" dirty="0">
              <a:solidFill>
                <a:srgbClr val="993366"/>
              </a:solidFill>
              <a:latin typeface="楷体" panose="02010609060101010101" pitchFamily="1" charset="-122"/>
              <a:ea typeface="楷体" panose="02010609060101010101" pitchFamily="1" charset="-122"/>
            </a:endParaRPr>
          </a:p>
          <a:p>
            <a:r>
              <a:rPr lang="en-US" altLang="zh-CN" sz="2400" b="1" dirty="0">
                <a:solidFill>
                  <a:srgbClr val="993366"/>
                </a:solidFill>
                <a:latin typeface="楷体" panose="02010609060101010101" pitchFamily="1" charset="-122"/>
                <a:ea typeface="楷体" panose="02010609060101010101" pitchFamily="1" charset="-122"/>
              </a:rPr>
              <a:t>                                         </a:t>
            </a:r>
            <a:r>
              <a:rPr lang="zh-CN" altLang="en-US" sz="2400" b="1" dirty="0">
                <a:solidFill>
                  <a:srgbClr val="2E75B6"/>
                </a:solidFill>
                <a:latin typeface="楷体" panose="02010609060101010101" pitchFamily="1" charset="-122"/>
                <a:ea typeface="楷体" panose="02010609060101010101" pitchFamily="1" charset="-122"/>
              </a:rPr>
              <a:t>——李开复</a:t>
            </a:r>
            <a:endParaRPr lang="zh-CN" altLang="en-US" sz="2400" b="1" dirty="0">
              <a:solidFill>
                <a:srgbClr val="2E75B6"/>
              </a:solidFill>
              <a:latin typeface="楷体" panose="02010609060101010101" pitchFamily="1" charset="-122"/>
              <a:ea typeface="楷体" panose="02010609060101010101" pitchFamily="1" charset="-122"/>
            </a:endParaRPr>
          </a:p>
        </p:txBody>
      </p:sp>
      <p:sp>
        <p:nvSpPr>
          <p:cNvPr id="49154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0177" name="TextBox 8"/>
          <p:cNvSpPr/>
          <p:nvPr/>
        </p:nvSpPr>
        <p:spPr>
          <a:xfrm>
            <a:off x="3676650" y="2700338"/>
            <a:ext cx="3851275" cy="5238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spcBef>
                <a:spcPct val="20000"/>
              </a:spcBef>
            </a:pPr>
            <a:r>
              <a:rPr lang="zh-CN" altLang="en-US" sz="28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“格物”</a:t>
            </a:r>
            <a:r>
              <a:rPr lang="zh-CN" altLang="en-US" sz="24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推究事物的原理</a:t>
            </a:r>
            <a:endParaRPr lang="zh-CN" altLang="en-US" sz="24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</p:txBody>
      </p:sp>
      <p:sp>
        <p:nvSpPr>
          <p:cNvPr id="50178" name="TextBox 24"/>
          <p:cNvSpPr/>
          <p:nvPr/>
        </p:nvSpPr>
        <p:spPr>
          <a:xfrm>
            <a:off x="444500" y="403225"/>
            <a:ext cx="5573713" cy="7191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致知在格物</a:t>
            </a:r>
            <a:endParaRPr lang="zh-CN" altLang="en-US" sz="4400" dirty="0">
              <a:solidFill>
                <a:srgbClr val="000000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50179" name="Picture 272" descr="28"/>
          <p:cNvPicPr>
            <a:picLocks noChangeAspect="1"/>
          </p:cNvPicPr>
          <p:nvPr/>
        </p:nvPicPr>
        <p:blipFill>
          <a:blip r:embed="rId1"/>
          <a:srcRect l="2" r="-4291" b="14368"/>
          <a:stretch>
            <a:fillRect/>
          </a:stretch>
        </p:blipFill>
        <p:spPr>
          <a:xfrm>
            <a:off x="2981325" y="492125"/>
            <a:ext cx="1528763" cy="9604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0180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Click="0" advTm="6000"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01" name="文本框 3"/>
          <p:cNvSpPr txBox="1"/>
          <p:nvPr/>
        </p:nvSpPr>
        <p:spPr>
          <a:xfrm>
            <a:off x="650875" y="1087438"/>
            <a:ext cx="10664825" cy="41433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sz="2100" dirty="0">
                <a:solidFill>
                  <a:srgbClr val="C55A1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</a:t>
            </a:r>
            <a:endParaRPr lang="zh-CN" altLang="en-US" sz="2100" b="1" dirty="0">
              <a:solidFill>
                <a:srgbClr val="2E75B6"/>
              </a:solidFill>
              <a:latin typeface="楷体" panose="02010609060101010101" pitchFamily="1" charset="-122"/>
              <a:ea typeface="楷体" panose="02010609060101010101" pitchFamily="1" charset="-122"/>
            </a:endParaRPr>
          </a:p>
        </p:txBody>
      </p:sp>
      <p:sp>
        <p:nvSpPr>
          <p:cNvPr id="51202" name="文本框 1"/>
          <p:cNvSpPr txBox="1"/>
          <p:nvPr/>
        </p:nvSpPr>
        <p:spPr>
          <a:xfrm>
            <a:off x="2786063" y="2933700"/>
            <a:ext cx="8129587" cy="12192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2800" b="1" dirty="0">
                <a:solidFill>
                  <a:srgbClr val="2E75B6"/>
                </a:solidFill>
                <a:latin typeface="楷体" panose="02010609060101010101" pitchFamily="1" charset="-122"/>
                <a:ea typeface="楷体" panose="02010609060101010101" pitchFamily="1" charset="-122"/>
              </a:rPr>
              <a:t>细推物理须行乐，何用浮名绊此身。</a:t>
            </a:r>
            <a:endParaRPr lang="zh-CN" altLang="en-US" sz="2800" b="1" dirty="0">
              <a:solidFill>
                <a:srgbClr val="2E75B6"/>
              </a:solidFill>
              <a:latin typeface="楷体" panose="02010609060101010101" pitchFamily="1" charset="-122"/>
              <a:ea typeface="楷体" panose="02010609060101010101" pitchFamily="1" charset="-122"/>
            </a:endParaRPr>
          </a:p>
          <a:p>
            <a:endParaRPr lang="zh-CN" altLang="en-US" sz="2800" b="1" dirty="0">
              <a:solidFill>
                <a:srgbClr val="2E75B6"/>
              </a:solidFill>
              <a:latin typeface="楷体" panose="02010609060101010101" pitchFamily="1" charset="-122"/>
              <a:ea typeface="楷体" panose="02010609060101010101" pitchFamily="1" charset="-122"/>
            </a:endParaRPr>
          </a:p>
          <a:p>
            <a:r>
              <a:rPr lang="zh-CN" altLang="en-US" b="1" dirty="0">
                <a:solidFill>
                  <a:srgbClr val="2E75B6"/>
                </a:solidFill>
                <a:latin typeface="楷体" panose="02010609060101010101" pitchFamily="1" charset="-122"/>
                <a:ea typeface="楷体" panose="02010609060101010101" pitchFamily="1" charset="-122"/>
              </a:rPr>
              <a:t>                             </a:t>
            </a:r>
            <a:r>
              <a:rPr lang="zh-CN" altLang="en-US" dirty="0">
                <a:solidFill>
                  <a:srgbClr val="2E75B6"/>
                </a:solidFill>
                <a:latin typeface="楷体" panose="02010609060101010101" pitchFamily="1" charset="-122"/>
                <a:ea typeface="楷体" panose="02010609060101010101" pitchFamily="1" charset="-122"/>
              </a:rPr>
              <a:t>——杜甫《曲江二首》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1203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222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969963"/>
            <a:ext cx="12192000" cy="69961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2226" name="内容占位符 2"/>
          <p:cNvSpPr>
            <a:spLocks noGrp="1"/>
          </p:cNvSpPr>
          <p:nvPr>
            <p:ph type="subTitle"/>
          </p:nvPr>
        </p:nvSpPr>
        <p:spPr>
          <a:xfrm>
            <a:off x="1676400" y="2063750"/>
            <a:ext cx="10515600" cy="2979738"/>
          </a:xfrm>
          <a:ln/>
        </p:spPr>
        <p:txBody>
          <a:bodyPr wrap="square" anchor="t"/>
          <a:lstStyle>
            <a:lvl1pPr marL="0" lvl="0" indent="0" algn="ctr">
              <a:buClrTx/>
              <a:buSzTx/>
              <a:buFont typeface="Arial" panose="020B0604020202020204" pitchFamily="34" charset="0"/>
              <a:defRPr/>
            </a:lvl1pPr>
            <a:lvl2pPr marL="457200" lvl="1" indent="0" algn="ctr">
              <a:buClrTx/>
              <a:buSzTx/>
              <a:buFont typeface="Arial" panose="020B0604020202020204" pitchFamily="34" charset="0"/>
              <a:defRPr/>
            </a:lvl2pPr>
            <a:lvl3pPr marL="914400" lvl="2" indent="0" algn="ctr">
              <a:buClrTx/>
              <a:buSzTx/>
              <a:buFont typeface="Arial" panose="020B0604020202020204" pitchFamily="34" charset="0"/>
              <a:defRPr/>
            </a:lvl3pPr>
            <a:lvl4pPr marL="1371600" lvl="3" indent="0" algn="ctr">
              <a:buClrTx/>
              <a:buSzTx/>
              <a:buFont typeface="Arial" panose="020B0604020202020204" pitchFamily="34" charset="0"/>
              <a:defRPr/>
            </a:lvl4pPr>
            <a:lvl5pPr marL="1828800" lvl="4" indent="0" algn="ctr">
              <a:buClrTx/>
              <a:buSzTx/>
              <a:buFont typeface="Arial" panose="020B0604020202020204" pitchFamily="34" charset="0"/>
              <a:defRPr/>
            </a:lvl5pPr>
          </a:lstStyle>
          <a:p>
            <a:pPr marL="0" lvl="0" indent="0" algn="l"/>
            <a:r>
              <a:rPr lang="zh-CN" altLang="en-US" sz="24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格物</a:t>
            </a:r>
            <a:r>
              <a:rPr lang="en-US" altLang="zh-CN" sz="24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——</a:t>
            </a:r>
            <a:r>
              <a:rPr lang="zh-CN" altLang="en-US" sz="24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致知</a:t>
            </a:r>
            <a:r>
              <a:rPr lang="en-US" altLang="zh-CN" sz="24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——</a:t>
            </a:r>
            <a:r>
              <a:rPr lang="zh-CN" altLang="en-US" sz="24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诚意</a:t>
            </a:r>
            <a:r>
              <a:rPr lang="en-US" altLang="zh-CN" sz="24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——</a:t>
            </a:r>
            <a:r>
              <a:rPr lang="zh-CN" altLang="en-US" sz="24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正心</a:t>
            </a:r>
            <a:r>
              <a:rPr lang="en-US" altLang="zh-CN" sz="24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——</a:t>
            </a:r>
            <a:r>
              <a:rPr lang="zh-CN" altLang="en-US" sz="24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修身（内圣）</a:t>
            </a:r>
            <a:endParaRPr lang="zh-CN" altLang="en-US" sz="24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0" lvl="0" indent="0" algn="l"/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齐家</a:t>
            </a:r>
            <a:r>
              <a:rPr lang="en-US" altLang="zh-CN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——</a:t>
            </a:r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治国</a:t>
            </a:r>
            <a:r>
              <a:rPr lang="en-US" altLang="zh-CN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——</a:t>
            </a:r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平天下（外王）</a:t>
            </a:r>
            <a:endParaRPr lang="en-US" altLang="zh-CN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0" lvl="0" indent="0" algn="l">
              <a:buNone/>
            </a:pPr>
            <a:endParaRPr lang="zh-CN" altLang="en-US" sz="24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0" lvl="0" indent="0" algn="l"/>
            <a:r>
              <a:rPr lang="zh-CN" altLang="en-US" sz="24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君子慎乎其德，</a:t>
            </a:r>
            <a:endParaRPr lang="zh-CN" altLang="en-US" sz="24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0" lvl="0" indent="0" algn="l"/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有德斯有人，有人斯有土，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0" lvl="0" indent="0" algn="l"/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有土斯有财，有财斯有用。</a:t>
            </a:r>
            <a:endParaRPr lang="en-US" altLang="zh-CN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0" lvl="0" indent="0" algn="l">
              <a:buNone/>
            </a:pPr>
            <a:r>
              <a:rPr lang="en-US" altLang="zh-CN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                                              ——《</a:t>
            </a:r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大学</a:t>
            </a:r>
            <a:r>
              <a:rPr lang="en-US" altLang="zh-CN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》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pic>
        <p:nvPicPr>
          <p:cNvPr id="52227" name="淘宝店chenying0907 948"/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 rot="5400000">
            <a:off x="8424863" y="-906462"/>
            <a:ext cx="4416425" cy="60515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2228" name="TextBox 24"/>
          <p:cNvSpPr/>
          <p:nvPr/>
        </p:nvSpPr>
        <p:spPr>
          <a:xfrm>
            <a:off x="444500" y="403225"/>
            <a:ext cx="5573713" cy="7191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本立道生</a:t>
            </a:r>
            <a:endParaRPr lang="zh-CN" altLang="en-US" sz="4400" dirty="0">
              <a:solidFill>
                <a:srgbClr val="000000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52229" name="Picture 272" descr="28"/>
          <p:cNvPicPr>
            <a:picLocks noChangeAspect="1"/>
          </p:cNvPicPr>
          <p:nvPr/>
        </p:nvPicPr>
        <p:blipFill>
          <a:blip r:embed="rId3"/>
          <a:srcRect l="2" r="-4291" b="14368"/>
          <a:stretch>
            <a:fillRect/>
          </a:stretch>
        </p:blipFill>
        <p:spPr>
          <a:xfrm>
            <a:off x="2144713" y="492125"/>
            <a:ext cx="1528762" cy="9604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2230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52231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3249" name="图片 9"/>
          <p:cNvPicPr>
            <a:picLocks noChangeAspect="1"/>
          </p:cNvPicPr>
          <p:nvPr/>
        </p:nvPicPr>
        <p:blipFill>
          <a:blip r:embed="rId1"/>
          <a:srcRect l="69637" r="438"/>
          <a:stretch>
            <a:fillRect/>
          </a:stretch>
        </p:blipFill>
        <p:spPr>
          <a:xfrm>
            <a:off x="8543925" y="-42862"/>
            <a:ext cx="3648075" cy="69008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3250" name="TextBox 24"/>
          <p:cNvSpPr/>
          <p:nvPr/>
        </p:nvSpPr>
        <p:spPr>
          <a:xfrm>
            <a:off x="444500" y="403225"/>
            <a:ext cx="5573713" cy="107156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务本 固本</a:t>
            </a:r>
            <a:endParaRPr lang="zh-CN" altLang="en-US" sz="4400" dirty="0">
              <a:solidFill>
                <a:srgbClr val="000000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  <a:p>
            <a:endParaRPr lang="zh-CN" altLang="en-US" sz="2400" dirty="0">
              <a:solidFill>
                <a:srgbClr val="595959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53251" name="Picture 272" descr="28"/>
          <p:cNvPicPr>
            <a:picLocks noChangeAspect="1"/>
          </p:cNvPicPr>
          <p:nvPr/>
        </p:nvPicPr>
        <p:blipFill>
          <a:blip r:embed="rId2"/>
          <a:srcRect l="2" r="-4291" b="14368"/>
          <a:stretch>
            <a:fillRect/>
          </a:stretch>
        </p:blipFill>
        <p:spPr>
          <a:xfrm>
            <a:off x="2466975" y="474663"/>
            <a:ext cx="1528763" cy="9604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3252" name="文本占位符 27650"/>
          <p:cNvSpPr>
            <a:spLocks noGrp="1"/>
          </p:cNvSpPr>
          <p:nvPr/>
        </p:nvSpPr>
        <p:spPr>
          <a:xfrm>
            <a:off x="2898775" y="2092325"/>
            <a:ext cx="6070600" cy="26289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marL="342900" indent="-342900">
              <a:spcBef>
                <a:spcPct val="20000"/>
              </a:spcBef>
              <a:buChar char="•"/>
            </a:pP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求木之长者，必先固其根本；</a:t>
            </a: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求水之长者，必先浚其泉源。 </a:t>
            </a:r>
            <a:endParaRPr lang="en-US" altLang="zh-CN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</a:pP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                                                </a:t>
            </a:r>
            <a:r>
              <a:rPr lang="en-US" altLang="zh-CN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——《</a:t>
            </a: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谏太宗十思疏</a:t>
            </a:r>
            <a:r>
              <a:rPr lang="en-US" altLang="zh-CN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》</a:t>
            </a:r>
            <a:endParaRPr lang="en-US" altLang="zh-CN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物有本末，事有终始，知所先后，则近道矣。</a:t>
            </a: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</a:pP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                                                                 </a:t>
            </a:r>
            <a:r>
              <a:rPr lang="en-US" altLang="zh-CN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——《</a:t>
            </a: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大学</a:t>
            </a:r>
            <a:r>
              <a:rPr lang="en-US" altLang="zh-CN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》</a:t>
            </a:r>
            <a:endParaRPr lang="en-US" altLang="zh-CN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</p:txBody>
      </p:sp>
      <p:sp>
        <p:nvSpPr>
          <p:cNvPr id="53253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Click="0" advTm="6000"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4273" name="PA_图片 14"/>
          <p:cNvPicPr>
            <a:picLocks noChangeAspect="1"/>
          </p:cNvPicPr>
          <p:nvPr/>
        </p:nvPicPr>
        <p:blipFill>
          <a:blip r:embed="rId1"/>
          <a:srcRect r="78995"/>
          <a:stretch>
            <a:fillRect/>
          </a:stretch>
        </p:blipFill>
        <p:spPr>
          <a:xfrm>
            <a:off x="5237163" y="4111625"/>
            <a:ext cx="512762" cy="20875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5299" name="PA_淘宝网chenying0907出品 2"/>
          <p:cNvSpPr/>
          <p:nvPr/>
        </p:nvSpPr>
        <p:spPr>
          <a:xfrm>
            <a:off x="2095500" y="1074738"/>
            <a:ext cx="8045450" cy="470693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595959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          </a:t>
            </a:r>
            <a:r>
              <a:rPr lang="zh-CN" altLang="en-US" sz="20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求人间的一切绚烂终归要归于平淡。我们羡慕“绚烂之极归于平淡”，可是大家知道吗？“绚烂之极归于平淡”并不是一种收敛或消极，它是从光线的末端找到了光源的方向，是把分散和无力的部分汇归到了终极的、原本的、有力量和炽盛的根本上去了。</a:t>
            </a:r>
            <a:endParaRPr lang="zh-CN" altLang="en-US" sz="20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          所以，你千万不要让自己的人生松垮垮、暮气沉沉、唯唯诺诺的，而且提也提不起、放也放不下。这样我们会过得很被动、很辛苦。希望大家能有一幅铁打的心肠，它的质地叫做“日照中天”。但凡是这个社会上日照中天的智慧，我都希望你去关注，文学也好、艺术也好、歌曲也好、影视演艺也好。我们这个时代，太丰富多彩、太软弱、太靡靡之音，也太需要日照中天的气象！</a:t>
            </a:r>
            <a:endParaRPr lang="zh-CN" altLang="en-US" sz="20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</p:txBody>
      </p:sp>
      <p:sp>
        <p:nvSpPr>
          <p:cNvPr id="55300" name="PA_淘宝网chenying0907出品 19"/>
          <p:cNvSpPr/>
          <p:nvPr/>
        </p:nvSpPr>
        <p:spPr>
          <a:xfrm>
            <a:off x="531813" y="241300"/>
            <a:ext cx="3932237" cy="70802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4000" dirty="0">
                <a:solidFill>
                  <a:srgbClr val="222A35"/>
                </a:solidFill>
                <a:latin typeface="中山行书百年纪念版" panose="02010609000101010101" pitchFamily="2" charset="-122"/>
                <a:ea typeface="中山行书百年纪念版" panose="02010609000101010101" pitchFamily="2" charset="-122"/>
              </a:rPr>
              <a:t>寄语：日照中天</a:t>
            </a:r>
            <a:endParaRPr lang="zh-CN" altLang="en-US" sz="4000" dirty="0">
              <a:solidFill>
                <a:srgbClr val="222A35"/>
              </a:solidFill>
              <a:latin typeface="中山行书百年纪念版" panose="02010609000101010101" pitchFamily="2" charset="-122"/>
              <a:ea typeface="中山行书百年纪念版" panose="02010609000101010101" pitchFamily="2" charset="-122"/>
              <a:sym typeface="中山行书百年纪念版" panose="02010609000101010101" pitchFamily="2" charset="-122"/>
            </a:endParaRPr>
          </a:p>
        </p:txBody>
      </p:sp>
      <p:sp>
        <p:nvSpPr>
          <p:cNvPr id="54276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54277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med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7" dur="500"/>
                                        <p:tgtEl>
                                          <p:spTgt spid="55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>
                                      <p:cBhvr>
                                        <p:cTn id="12" dur="500"/>
                                        <p:tgtEl>
                                          <p:spTgt spid="55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299" grpId="0" bldLvl="0"/>
      <p:bldP spid="55300" grpId="0" bldLvl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242" name="图片 3"/>
          <p:cNvPicPr>
            <a:picLocks noChangeAspect="1"/>
          </p:cNvPicPr>
          <p:nvPr/>
        </p:nvPicPr>
        <p:blipFill>
          <a:blip r:embed="rId1"/>
          <a:srcRect l="69637" r="438"/>
          <a:stretch>
            <a:fillRect/>
          </a:stretch>
        </p:blipFill>
        <p:spPr>
          <a:xfrm>
            <a:off x="9793288" y="-20637"/>
            <a:ext cx="2405062" cy="69008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43" name="TextBox 9"/>
          <p:cNvSpPr/>
          <p:nvPr/>
        </p:nvSpPr>
        <p:spPr>
          <a:xfrm>
            <a:off x="3384550" y="5435600"/>
            <a:ext cx="5422900" cy="10763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US" altLang="zh-CN" sz="3200" dirty="0"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君子务本，本立而道生。</a:t>
            </a:r>
            <a:endParaRPr lang="en-US" altLang="zh-CN" sz="3200" dirty="0"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algn="ctr"/>
            <a:r>
              <a:rPr lang="en-US" altLang="zh-CN" sz="3200" dirty="0"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             </a:t>
            </a:r>
            <a:r>
              <a:rPr lang="en-US" altLang="zh-CN" sz="2000" dirty="0"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——《论语·学而》</a:t>
            </a:r>
            <a:endParaRPr lang="en-US" altLang="zh-CN" sz="2000" dirty="0"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pic>
        <p:nvPicPr>
          <p:cNvPr id="10244" name="内容占位符 10242" descr="105468673773605376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2475" y="1149350"/>
            <a:ext cx="7469188" cy="39798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10246" name="TextBox 24"/>
          <p:cNvSpPr txBox="1"/>
          <p:nvPr/>
        </p:nvSpPr>
        <p:spPr>
          <a:xfrm>
            <a:off x="522288" y="320675"/>
            <a:ext cx="5281612" cy="70008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latin typeface="方正舒体" panose="02010601030101010101" pitchFamily="2" charset="-122"/>
                <a:ea typeface="方正舒体" panose="02010601030101010101" pitchFamily="2" charset="-122"/>
                <a:sym typeface="Arial" panose="020B0604020202020204" pitchFamily="34" charset="0"/>
              </a:rPr>
              <a:t>敦本息末</a:t>
            </a:r>
            <a:endParaRPr lang="zh-CN" altLang="en-US" sz="4400" dirty="0">
              <a:latin typeface="方正舒体" panose="02010601030101010101" pitchFamily="2" charset="-122"/>
              <a:ea typeface="方正舒体" panose="02010601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9222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Click="0" advTm="6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7" dur="10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>
                                      <p:cBhvr>
                                        <p:cTn id="13" dur="500"/>
                                        <p:tgtEl>
                                          <p:spTgt spid="10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edge">
                                      <p:cBhvr>
                                        <p:cTn id="18" dur="50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10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1" bldLvl="0"/>
      <p:bldP spid="1024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6322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20713"/>
            <a:ext cx="12192000" cy="69738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6323" name="内容占位符 2"/>
          <p:cNvSpPr>
            <a:spLocks noGrp="1"/>
          </p:cNvSpPr>
          <p:nvPr>
            <p:ph type="subTitle"/>
          </p:nvPr>
        </p:nvSpPr>
        <p:spPr>
          <a:xfrm>
            <a:off x="3644900" y="1647825"/>
            <a:ext cx="5037138" cy="3914775"/>
          </a:xfrm>
          <a:ln/>
        </p:spPr>
        <p:txBody>
          <a:bodyPr wrap="square" anchor="t"/>
          <a:lstStyle>
            <a:lvl1pPr marL="0" lvl="0" indent="0" algn="ctr">
              <a:buClrTx/>
              <a:buSzTx/>
              <a:buFont typeface="Arial" panose="020B0604020202020204" pitchFamily="34" charset="0"/>
              <a:defRPr/>
            </a:lvl1pPr>
            <a:lvl2pPr marL="457200" lvl="1" indent="0" algn="ctr">
              <a:buClrTx/>
              <a:buSzTx/>
              <a:buFont typeface="Arial" panose="020B0604020202020204" pitchFamily="34" charset="0"/>
              <a:defRPr/>
            </a:lvl2pPr>
            <a:lvl3pPr marL="914400" lvl="2" indent="0" algn="ctr">
              <a:buClrTx/>
              <a:buSzTx/>
              <a:buFont typeface="Arial" panose="020B0604020202020204" pitchFamily="34" charset="0"/>
              <a:defRPr/>
            </a:lvl3pPr>
            <a:lvl4pPr marL="1371600" lvl="3" indent="0" algn="ctr">
              <a:buClrTx/>
              <a:buSzTx/>
              <a:buFont typeface="Arial" panose="020B0604020202020204" pitchFamily="34" charset="0"/>
              <a:defRPr/>
            </a:lvl4pPr>
            <a:lvl5pPr marL="1828800" lvl="4" indent="0" algn="ctr">
              <a:buClrTx/>
              <a:buSzTx/>
              <a:buFont typeface="Arial" panose="020B0604020202020204" pitchFamily="34" charset="0"/>
              <a:defRPr/>
            </a:lvl5pPr>
          </a:lstStyle>
          <a:p>
            <a:pPr marL="0" lvl="0" indent="0" algn="l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2400" dirty="0">
                <a:solidFill>
                  <a:srgbClr val="502C08"/>
                </a:solidFill>
                <a:ea typeface="方正古隶简体" panose="03000509000000000000" pitchFamily="1" charset="-122"/>
              </a:rPr>
              <a:t>推幽兰露，幽兰露，如啼眼，</a:t>
            </a:r>
            <a:endParaRPr lang="zh-CN" altLang="en-US" sz="2400" dirty="0">
              <a:solidFill>
                <a:srgbClr val="502C08"/>
              </a:solidFill>
              <a:ea typeface="方正古隶简体" panose="03000509000000000000" pitchFamily="1" charset="-122"/>
            </a:endParaRPr>
          </a:p>
          <a:p>
            <a:pPr marL="0" lvl="0" indent="0" algn="l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2400" dirty="0">
                <a:solidFill>
                  <a:srgbClr val="502C08"/>
                </a:solidFill>
                <a:ea typeface="方正古隶简体" panose="03000509000000000000" pitchFamily="1" charset="-122"/>
              </a:rPr>
              <a:t>无物结同心，烟花不堪剪。</a:t>
            </a:r>
            <a:endParaRPr lang="zh-CN" altLang="en-US" sz="2400" dirty="0">
              <a:solidFill>
                <a:srgbClr val="502C08"/>
              </a:solidFill>
              <a:ea typeface="方正古隶简体" panose="03000509000000000000" pitchFamily="1" charset="-122"/>
            </a:endParaRPr>
          </a:p>
          <a:p>
            <a:pPr marL="0" lvl="0" indent="0" algn="l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2400" dirty="0">
                <a:solidFill>
                  <a:srgbClr val="502C08"/>
                </a:solidFill>
                <a:ea typeface="方正古隶简体" panose="03000509000000000000" pitchFamily="1" charset="-122"/>
              </a:rPr>
              <a:t>草如茵，松如盖，风为裳，水为佩。</a:t>
            </a:r>
            <a:endParaRPr lang="zh-CN" altLang="en-US" sz="2400" dirty="0">
              <a:solidFill>
                <a:srgbClr val="502C08"/>
              </a:solidFill>
              <a:ea typeface="方正古隶简体" panose="03000509000000000000" pitchFamily="1" charset="-122"/>
            </a:endParaRPr>
          </a:p>
          <a:p>
            <a:pPr marL="0" lvl="0" indent="0" algn="l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2400" dirty="0">
                <a:solidFill>
                  <a:srgbClr val="502C08"/>
                </a:solidFill>
                <a:ea typeface="方正古隶简体" panose="03000509000000000000" pitchFamily="1" charset="-122"/>
              </a:rPr>
              <a:t>油壁车，夕相待。冷翠烛，劳光彩。</a:t>
            </a:r>
            <a:endParaRPr lang="zh-CN" altLang="en-US" sz="2400" dirty="0">
              <a:solidFill>
                <a:srgbClr val="502C08"/>
              </a:solidFill>
              <a:ea typeface="方正古隶简体" panose="03000509000000000000" pitchFamily="1" charset="-122"/>
            </a:endParaRPr>
          </a:p>
          <a:p>
            <a:pPr marL="0" lvl="0" indent="0" algn="l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2400" dirty="0">
                <a:solidFill>
                  <a:srgbClr val="502C08"/>
                </a:solidFill>
                <a:ea typeface="方正古隶简体" panose="03000509000000000000" pitchFamily="1" charset="-122"/>
              </a:rPr>
              <a:t>西陵下，风吹雨。</a:t>
            </a:r>
            <a:endParaRPr lang="zh-CN" altLang="en-US" sz="2400" dirty="0">
              <a:solidFill>
                <a:srgbClr val="502C08"/>
              </a:solidFill>
              <a:ea typeface="方正古隶简体" panose="03000509000000000000" pitchFamily="1" charset="-122"/>
            </a:endParaRPr>
          </a:p>
          <a:p>
            <a:pPr marL="0" lvl="0" indent="0" algn="l">
              <a:lnSpc>
                <a:spcPct val="100000"/>
              </a:lnSpc>
              <a:spcBef>
                <a:spcPct val="20000"/>
              </a:spcBef>
              <a:buNone/>
            </a:pPr>
            <a:endParaRPr lang="zh-CN" altLang="en-US" sz="2400" dirty="0">
              <a:solidFill>
                <a:srgbClr val="502C08"/>
              </a:solidFill>
              <a:ea typeface="方正古隶简体" panose="03000509000000000000" pitchFamily="1" charset="-122"/>
            </a:endParaRPr>
          </a:p>
          <a:p>
            <a:pPr marL="0" lvl="0" indent="0" algn="l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2400" dirty="0">
                <a:solidFill>
                  <a:srgbClr val="502C08"/>
                </a:solidFill>
                <a:ea typeface="方正古隶简体" panose="03000509000000000000" pitchFamily="1" charset="-122"/>
              </a:rPr>
              <a:t>                                </a:t>
            </a:r>
            <a:r>
              <a:rPr lang="en-US" altLang="zh-CN" sz="2400" dirty="0">
                <a:solidFill>
                  <a:srgbClr val="502C08"/>
                </a:solidFill>
                <a:ea typeface="方正古隶简体" panose="03000509000000000000" pitchFamily="1" charset="-122"/>
              </a:rPr>
              <a:t>——《</a:t>
            </a:r>
            <a:r>
              <a:rPr lang="zh-CN" altLang="en-US" sz="2400" dirty="0">
                <a:solidFill>
                  <a:srgbClr val="502C08"/>
                </a:solidFill>
                <a:ea typeface="方正古隶简体" panose="03000509000000000000" pitchFamily="1" charset="-122"/>
              </a:rPr>
              <a:t>苏小小墓</a:t>
            </a:r>
            <a:r>
              <a:rPr lang="en-US" altLang="zh-CN" sz="2400" dirty="0">
                <a:solidFill>
                  <a:srgbClr val="502C08"/>
                </a:solidFill>
                <a:ea typeface="方正古隶简体" panose="03000509000000000000" pitchFamily="1" charset="-122"/>
              </a:rPr>
              <a:t>》</a:t>
            </a:r>
            <a:endParaRPr lang="en-US" altLang="zh-CN" sz="2400" dirty="0">
              <a:solidFill>
                <a:srgbClr val="502C08"/>
              </a:solidFill>
              <a:ea typeface="方正古隶简体" panose="03000509000000000000" pitchFamily="1" charset="-122"/>
            </a:endParaRPr>
          </a:p>
        </p:txBody>
      </p:sp>
      <p:sp>
        <p:nvSpPr>
          <p:cNvPr id="56324" name="TextBox 24"/>
          <p:cNvSpPr/>
          <p:nvPr/>
        </p:nvSpPr>
        <p:spPr>
          <a:xfrm>
            <a:off x="444500" y="403225"/>
            <a:ext cx="5573713" cy="7191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诗鬼李贺</a:t>
            </a:r>
            <a:endParaRPr lang="zh-CN" altLang="en-US" sz="2400" dirty="0">
              <a:solidFill>
                <a:srgbClr val="595959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56325" name="Picture 272" descr="28"/>
          <p:cNvPicPr>
            <a:picLocks noChangeAspect="1"/>
          </p:cNvPicPr>
          <p:nvPr/>
        </p:nvPicPr>
        <p:blipFill>
          <a:blip r:embed="rId2"/>
          <a:srcRect l="2" r="-4291" b="14368"/>
          <a:stretch>
            <a:fillRect/>
          </a:stretch>
        </p:blipFill>
        <p:spPr>
          <a:xfrm>
            <a:off x="2227263" y="474663"/>
            <a:ext cx="1528762" cy="9604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5301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55302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7" dur="1000"/>
                                        <p:tgtEl>
                                          <p:spTgt spid="563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63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6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6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6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6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6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6" dur="500" tmFilter="0,0; .5, 1; 1, 1"/>
                                        <p:tgtEl>
                                          <p:spTgt spid="56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63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6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">
                                            <p:txEl>
                                              <p:charRg st="0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>
                                      <p:cBhvr>
                                        <p:cTn id="25" dur="500"/>
                                        <p:tgtEl>
                                          <p:spTgt spid="56323">
                                            <p:txEl>
                                              <p:charRg st="0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">
                                            <p:txEl>
                                              <p:charRg st="14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>
                                      <p:cBhvr>
                                        <p:cTn id="30" dur="500"/>
                                        <p:tgtEl>
                                          <p:spTgt spid="56323">
                                            <p:txEl>
                                              <p:charRg st="14" end="2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">
                                            <p:txEl>
                                              <p:charRg st="27" end="4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>
                                      <p:cBhvr>
                                        <p:cTn id="35" dur="500"/>
                                        <p:tgtEl>
                                          <p:spTgt spid="56323">
                                            <p:txEl>
                                              <p:charRg st="27" end="4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">
                                            <p:txEl>
                                              <p:charRg st="44" end="6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>
                                      <p:cBhvr>
                                        <p:cTn id="40" dur="500"/>
                                        <p:tgtEl>
                                          <p:spTgt spid="56323">
                                            <p:txEl>
                                              <p:charRg st="44" end="6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">
                                            <p:txEl>
                                              <p:charRg st="61" end="7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>
                                      <p:cBhvr>
                                        <p:cTn id="45" dur="500"/>
                                        <p:tgtEl>
                                          <p:spTgt spid="56323">
                                            <p:txEl>
                                              <p:charRg st="61" end="7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">
                                            <p:txEl>
                                              <p:charRg st="71" end="1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>
                                      <p:cBhvr>
                                        <p:cTn id="50" dur="500"/>
                                        <p:tgtEl>
                                          <p:spTgt spid="56323">
                                            <p:txEl>
                                              <p:charRg st="71" end="1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324" grpId="0" bldLvl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7346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49300"/>
            <a:ext cx="12192000" cy="6096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7347" name="Picture 4" descr="C:\Users\Thinkpad\Desktop\e.png"/>
          <p:cNvPicPr>
            <a:picLocks noChangeAspect="1"/>
          </p:cNvPicPr>
          <p:nvPr/>
        </p:nvPicPr>
        <p:blipFill>
          <a:blip r:embed="rId2"/>
          <a:srcRect l="10463" t="9673" r="10062" b="8205"/>
          <a:stretch>
            <a:fillRect/>
          </a:stretch>
        </p:blipFill>
        <p:spPr>
          <a:xfrm>
            <a:off x="3921125" y="1546225"/>
            <a:ext cx="2987675" cy="29559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7348" name="直接连接符 27"/>
          <p:cNvSpPr/>
          <p:nvPr/>
        </p:nvSpPr>
        <p:spPr>
          <a:xfrm>
            <a:off x="6213475" y="4137025"/>
            <a:ext cx="4664075" cy="0"/>
          </a:xfrm>
          <a:prstGeom prst="line">
            <a:avLst/>
          </a:prstGeom>
          <a:ln w="6350" cap="flat" cmpd="sng">
            <a:solidFill>
              <a:srgbClr val="7F7F7F"/>
            </a:solidFill>
            <a:prstDash val="dashDot"/>
            <a:round/>
            <a:headEnd type="none" w="med" len="med"/>
            <a:tailEnd type="none" w="med" len="med"/>
          </a:ln>
        </p:spPr>
      </p:sp>
      <p:sp>
        <p:nvSpPr>
          <p:cNvPr id="57349" name="直接连接符 29"/>
          <p:cNvSpPr/>
          <p:nvPr/>
        </p:nvSpPr>
        <p:spPr>
          <a:xfrm>
            <a:off x="1250950" y="4137025"/>
            <a:ext cx="3392488" cy="0"/>
          </a:xfrm>
          <a:prstGeom prst="line">
            <a:avLst/>
          </a:prstGeom>
          <a:ln w="6350" cap="flat" cmpd="sng">
            <a:solidFill>
              <a:srgbClr val="7F7F7F"/>
            </a:solidFill>
            <a:prstDash val="dashDot"/>
            <a:round/>
            <a:headEnd type="none" w="med" len="med"/>
            <a:tailEnd type="none" w="med" len="med"/>
          </a:ln>
        </p:spPr>
      </p:sp>
      <p:pic>
        <p:nvPicPr>
          <p:cNvPr id="57350" name="Picture 272" descr="28"/>
          <p:cNvPicPr>
            <a:picLocks noChangeAspect="1"/>
          </p:cNvPicPr>
          <p:nvPr/>
        </p:nvPicPr>
        <p:blipFill>
          <a:blip r:embed="rId3"/>
          <a:srcRect l="2" r="-4291" b="14368"/>
          <a:stretch>
            <a:fillRect/>
          </a:stretch>
        </p:blipFill>
        <p:spPr>
          <a:xfrm rot="-551953">
            <a:off x="4335463" y="368300"/>
            <a:ext cx="4495800" cy="28225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7351" name="文本框 1"/>
          <p:cNvSpPr/>
          <p:nvPr/>
        </p:nvSpPr>
        <p:spPr>
          <a:xfrm>
            <a:off x="1646238" y="642938"/>
            <a:ext cx="2290762" cy="3859212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400" dirty="0">
                <a:solidFill>
                  <a:srgbClr val="C00000"/>
                </a:solidFill>
                <a:latin typeface="华文隶书" panose="02010800040101010101" charset="-122"/>
                <a:ea typeface="华文隶书" panose="02010800040101010101" charset="-122"/>
                <a:sym typeface="华文隶书" panose="02010800040101010101" charset="-122"/>
              </a:rPr>
              <a:t>题菊花</a:t>
            </a:r>
            <a:endParaRPr lang="zh-CN" altLang="en-US" sz="2400" dirty="0">
              <a:solidFill>
                <a:srgbClr val="C00000"/>
              </a:solidFill>
              <a:latin typeface="华文隶书" panose="02010800040101010101" charset="-122"/>
              <a:ea typeface="华文隶书" panose="02010800040101010101" charset="-122"/>
              <a:sym typeface="华文隶书" panose="02010800040101010101" charset="-122"/>
            </a:endParaRPr>
          </a:p>
          <a:p>
            <a:pPr algn="ctr">
              <a:lnSpc>
                <a:spcPct val="120000"/>
              </a:lnSpc>
            </a:pPr>
            <a:endParaRPr lang="zh-CN" altLang="en-US" sz="2000" dirty="0">
              <a:solidFill>
                <a:srgbClr val="595959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rPr>
              <a:t>飒飒西风满院栽，</a:t>
            </a:r>
            <a:endParaRPr lang="zh-CN" altLang="en-US" sz="20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algn="ctr">
              <a:lnSpc>
                <a:spcPct val="120000"/>
              </a:lnSpc>
            </a:pPr>
            <a:endParaRPr lang="zh-CN" altLang="en-US" sz="20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rPr>
              <a:t>蕊寒香冷蝶难来。</a:t>
            </a:r>
            <a:br>
              <a:rPr lang="zh-CN" altLang="en-US" sz="2000" b="1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rPr>
            </a:br>
            <a:r>
              <a:rPr lang="zh-CN" altLang="en-US" sz="2000" b="1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rPr>
              <a:t>　　</a:t>
            </a:r>
            <a:endParaRPr lang="zh-CN" altLang="en-US" sz="20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rPr>
              <a:t>他年我若为青帝， </a:t>
            </a:r>
            <a:endParaRPr lang="zh-CN" altLang="en-US" sz="20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algn="ctr">
              <a:lnSpc>
                <a:spcPct val="120000"/>
              </a:lnSpc>
            </a:pPr>
            <a:endParaRPr lang="zh-CN" altLang="en-US" sz="20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rPr>
              <a:t>报与桃花一处开。</a:t>
            </a:r>
            <a:br>
              <a:rPr lang="zh-CN" altLang="en-US" sz="2000" dirty="0">
                <a:solidFill>
                  <a:srgbClr val="595959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</a:br>
            <a:endParaRPr lang="zh-CN" altLang="en-US" sz="2000" dirty="0">
              <a:solidFill>
                <a:srgbClr val="595959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sp>
        <p:nvSpPr>
          <p:cNvPr id="57352" name="文本框 2"/>
          <p:cNvSpPr/>
          <p:nvPr/>
        </p:nvSpPr>
        <p:spPr>
          <a:xfrm>
            <a:off x="8269288" y="647700"/>
            <a:ext cx="2236787" cy="348932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400" dirty="0">
                <a:solidFill>
                  <a:srgbClr val="C00000"/>
                </a:solidFill>
                <a:latin typeface="华文隶书" panose="02010800040101010101" charset="-122"/>
                <a:ea typeface="华文隶书" panose="02010800040101010101" charset="-122"/>
                <a:sym typeface="华文隶书" panose="02010800040101010101" charset="-122"/>
              </a:rPr>
              <a:t>不第后题菊</a:t>
            </a:r>
            <a:endParaRPr lang="zh-CN" altLang="en-US" sz="2400" dirty="0">
              <a:solidFill>
                <a:srgbClr val="C00000"/>
              </a:solidFill>
              <a:latin typeface="华文隶书" panose="02010800040101010101" charset="-122"/>
              <a:ea typeface="华文隶书" panose="02010800040101010101" charset="-122"/>
              <a:sym typeface="华文隶书" panose="02010800040101010101" charset="-122"/>
            </a:endParaRPr>
          </a:p>
          <a:p>
            <a:pPr algn="ctr">
              <a:lnSpc>
                <a:spcPct val="120000"/>
              </a:lnSpc>
            </a:pPr>
            <a:endParaRPr lang="zh-CN" altLang="en-US" sz="2000" dirty="0">
              <a:solidFill>
                <a:srgbClr val="595959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rPr>
              <a:t>待到秋来九月八，</a:t>
            </a:r>
            <a:endParaRPr lang="en-US" altLang="zh-CN" sz="20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algn="ctr">
              <a:lnSpc>
                <a:spcPct val="120000"/>
              </a:lnSpc>
            </a:pPr>
            <a:endParaRPr lang="zh-CN" altLang="en-US" sz="20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rPr>
              <a:t>我花开后百花杀。</a:t>
            </a:r>
            <a:endParaRPr lang="zh-CN" altLang="en-US" sz="20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algn="ctr">
              <a:lnSpc>
                <a:spcPct val="120000"/>
              </a:lnSpc>
            </a:pPr>
            <a:endParaRPr lang="zh-CN" altLang="en-US" sz="20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rPr>
              <a:t>冲天香阵透长安，</a:t>
            </a:r>
            <a:endParaRPr lang="en-US" altLang="zh-CN" sz="20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algn="ctr">
              <a:lnSpc>
                <a:spcPct val="120000"/>
              </a:lnSpc>
            </a:pPr>
            <a:endParaRPr lang="zh-CN" altLang="en-US" sz="20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rPr>
              <a:t>满城尽带黄金甲。</a:t>
            </a:r>
            <a:endParaRPr lang="zh-CN" altLang="en-US" sz="20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</p:txBody>
      </p:sp>
      <p:sp>
        <p:nvSpPr>
          <p:cNvPr id="56328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Click="0" advTm="6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7" dur="1000"/>
                                        <p:tgtEl>
                                          <p:spTgt spid="573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73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73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3" presetClass="entr" presetSubtype="3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73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73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73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73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8" dur="750"/>
                                        <p:tgtEl>
                                          <p:spTgt spid="57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>
                                      <p:cBhvr>
                                        <p:cTn id="21" dur="500"/>
                                        <p:tgtEl>
                                          <p:spTgt spid="57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4" dur="500"/>
                                        <p:tgtEl>
                                          <p:spTgt spid="57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9" dur="1000"/>
                                        <p:tgtEl>
                                          <p:spTgt spid="573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73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73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36" dur="1000"/>
                                        <p:tgtEl>
                                          <p:spTgt spid="573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73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73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351" grpId="0" bldLvl="0"/>
      <p:bldP spid="57352" grpId="0" bldLvl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7345" name="淘宝店chenying0907 946"/>
          <p:cNvPicPr>
            <a:picLocks noChangeAspect="1"/>
          </p:cNvPicPr>
          <p:nvPr/>
        </p:nvPicPr>
        <p:blipFill>
          <a:blip r:embed="rId1">
            <a:grayscl/>
          </a:blip>
          <a:stretch>
            <a:fillRect/>
          </a:stretch>
        </p:blipFill>
        <p:spPr>
          <a:xfrm>
            <a:off x="0" y="4783138"/>
            <a:ext cx="550863" cy="13684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7346" name="淘宝店chenying0907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 flipV="1">
            <a:off x="9685338" y="3392488"/>
            <a:ext cx="2801937" cy="36274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7347" name="淘宝店chenying0907 6"/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 rot="1619601" flipH="1">
            <a:off x="1393825" y="-319087"/>
            <a:ext cx="6276975" cy="64373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8373" name="文本框 7"/>
          <p:cNvSpPr/>
          <p:nvPr/>
        </p:nvSpPr>
        <p:spPr>
          <a:xfrm>
            <a:off x="5619750" y="1165225"/>
            <a:ext cx="4649788" cy="37846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200000"/>
              </a:lnSpc>
            </a:pPr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看万山红遍，层林尽染；</a:t>
            </a:r>
            <a:endParaRPr lang="en-US" altLang="zh-CN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漫江碧透，百舸</a:t>
            </a:r>
            <a:r>
              <a:rPr lang="en-US" altLang="zh-CN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(</a:t>
            </a:r>
            <a:r>
              <a:rPr lang="en-US" altLang="zh-CN" sz="2000" dirty="0">
                <a:solidFill>
                  <a:srgbClr val="502C08"/>
                </a:solidFill>
                <a:latin typeface="Arial" panose="020B0604020202020204" pitchFamily="34" charset="0"/>
                <a:ea typeface="方正古隶简体" panose="03000509000000000000" pitchFamily="1" charset="-122"/>
                <a:sym typeface="Arial" panose="020B0604020202020204" pitchFamily="34" charset="0"/>
              </a:rPr>
              <a:t>gě</a:t>
            </a:r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）争流。</a:t>
            </a:r>
            <a:endParaRPr lang="en-US" altLang="zh-CN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鹰击长空，鱼翔浅底，万类霜天竞自由。</a:t>
            </a:r>
            <a:endParaRPr lang="zh-CN" altLang="en-US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 怅寥廓</a:t>
            </a:r>
            <a:r>
              <a:rPr lang="en-US" altLang="zh-CN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(</a:t>
            </a:r>
            <a:r>
              <a:rPr lang="en-US" altLang="zh-CN" sz="2000" dirty="0">
                <a:solidFill>
                  <a:srgbClr val="502C08"/>
                </a:solidFill>
                <a:latin typeface="Arial" panose="020B0604020202020204" pitchFamily="34" charset="0"/>
                <a:ea typeface="方正古隶简体" panose="03000509000000000000" pitchFamily="1" charset="-122"/>
                <a:sym typeface="Arial" panose="020B0604020202020204" pitchFamily="34" charset="0"/>
              </a:rPr>
              <a:t>chàng liáo kuò</a:t>
            </a:r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）， </a:t>
            </a:r>
            <a:endParaRPr lang="en-US" altLang="zh-CN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问苍茫大地，谁主沉浮？</a:t>
            </a:r>
            <a:endParaRPr lang="en-US" altLang="zh-CN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指点江山，激扬文字，粪土当年万户侯</a:t>
            </a:r>
            <a:endParaRPr lang="zh-CN" altLang="en-US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sp>
        <p:nvSpPr>
          <p:cNvPr id="58374" name="TextBox 24"/>
          <p:cNvSpPr/>
          <p:nvPr/>
        </p:nvSpPr>
        <p:spPr>
          <a:xfrm>
            <a:off x="4656138" y="223838"/>
            <a:ext cx="5281612" cy="71913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舒体" panose="02010601030101010101" pitchFamily="2" charset="-122"/>
                <a:ea typeface="方正舒体" panose="02010601030101010101" pitchFamily="2" charset="-122"/>
                <a:sym typeface="方正舒体" panose="02010601030101010101" pitchFamily="2" charset="-122"/>
              </a:rPr>
              <a:t>沁园春</a:t>
            </a:r>
            <a:r>
              <a:rPr lang="en-US" altLang="zh-CN" sz="4400" dirty="0">
                <a:solidFill>
                  <a:srgbClr val="000000"/>
                </a:solidFill>
                <a:latin typeface="方正舒体" panose="02010601030101010101" pitchFamily="2" charset="-122"/>
                <a:ea typeface="方正舒体" panose="02010601030101010101" pitchFamily="2" charset="-122"/>
                <a:sym typeface="方正舒体" panose="02010601030101010101" pitchFamily="2" charset="-122"/>
              </a:rPr>
              <a:t>·</a:t>
            </a:r>
            <a:r>
              <a:rPr lang="zh-CN" altLang="en-US" sz="4400" dirty="0">
                <a:solidFill>
                  <a:srgbClr val="000000"/>
                </a:solidFill>
                <a:latin typeface="方正舒体" panose="02010601030101010101" pitchFamily="2" charset="-122"/>
                <a:ea typeface="方正舒体" panose="02010601030101010101" pitchFamily="2" charset="-122"/>
                <a:sym typeface="方正舒体" panose="02010601030101010101" pitchFamily="2" charset="-122"/>
              </a:rPr>
              <a:t>长沙</a:t>
            </a:r>
            <a:endParaRPr lang="zh-CN" altLang="en-US" sz="4400" dirty="0">
              <a:solidFill>
                <a:srgbClr val="000000"/>
              </a:solidFill>
              <a:latin typeface="方正舒体" panose="02010601030101010101" pitchFamily="2" charset="-122"/>
              <a:ea typeface="方正舒体" panose="02010601030101010101" pitchFamily="2" charset="-122"/>
              <a:sym typeface="方正舒体" panose="02010601030101010101" pitchFamily="2" charset="-122"/>
            </a:endParaRPr>
          </a:p>
        </p:txBody>
      </p:sp>
      <p:sp>
        <p:nvSpPr>
          <p:cNvPr id="57350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57351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83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83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83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83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1" dur="500" tmFilter="0,0; .5, 1; 1, 1"/>
                                        <p:tgtEl>
                                          <p:spTgt spid="58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heckerboard(across)">
                                      <p:cBhvr>
                                        <p:cTn id="16" dur="500"/>
                                        <p:tgtEl>
                                          <p:spTgt spid="58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373" grpId="0" bldLvl="0"/>
      <p:bldP spid="58374" grpId="0" bldLvl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9394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20713"/>
            <a:ext cx="12192000" cy="69738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8370" name="标题 1"/>
          <p:cNvSpPr>
            <a:spLocks noGrp="1"/>
          </p:cNvSpPr>
          <p:nvPr>
            <p:ph type="ctrTitle"/>
          </p:nvPr>
        </p:nvSpPr>
        <p:spPr>
          <a:xfrm>
            <a:off x="406400" y="268288"/>
            <a:ext cx="11083925" cy="844550"/>
          </a:xfrm>
          <a:ln/>
        </p:spPr>
        <p:txBody>
          <a:bodyPr wrap="square" anchor="ctr"/>
          <a:lstStyle>
            <a:lvl1pPr lvl="0">
              <a:buClrTx/>
              <a:buSzTx/>
              <a:buFontTx/>
              <a:defRPr/>
            </a:lvl1pPr>
          </a:lstStyle>
          <a:p>
            <a:pPr lvl="0" indent="0"/>
            <a:r>
              <a:rPr lang="en-US" altLang="zh-CN" dirty="0">
                <a:latin typeface="方正行楷简体" panose="03000509000000000000" pitchFamily="2" charset="-122"/>
                <a:ea typeface="方正行楷简体" panose="03000509000000000000" pitchFamily="2" charset="-122"/>
                <a:sym typeface="等线" panose="02010600030101010101" charset="-122"/>
              </a:rPr>
              <a:t>“</a:t>
            </a:r>
            <a:r>
              <a:rPr lang="zh-CN" altLang="en-US" dirty="0">
                <a:latin typeface="方正行楷简体" panose="03000509000000000000" pitchFamily="2" charset="-122"/>
                <a:ea typeface="方正行楷简体" panose="03000509000000000000" pitchFamily="2" charset="-122"/>
                <a:sym typeface="等线" panose="02010600030101010101" charset="-122"/>
              </a:rPr>
              <a:t>日照中天的简易”远胜“拖泥带水的才情”</a:t>
            </a:r>
            <a:endParaRPr lang="zh-CN" altLang="en-US" dirty="0">
              <a:latin typeface="方正行楷简体" panose="03000509000000000000" pitchFamily="2" charset="-122"/>
              <a:ea typeface="方正行楷简体" panose="03000509000000000000" pitchFamily="2" charset="-122"/>
              <a:sym typeface="等线" panose="02010600030101010101" charset="-122"/>
            </a:endParaRPr>
          </a:p>
        </p:txBody>
      </p:sp>
      <p:sp>
        <p:nvSpPr>
          <p:cNvPr id="59396" name="内容占位符 2"/>
          <p:cNvSpPr>
            <a:spLocks noGrp="1"/>
          </p:cNvSpPr>
          <p:nvPr>
            <p:ph type="subTitle"/>
          </p:nvPr>
        </p:nvSpPr>
        <p:spPr>
          <a:xfrm>
            <a:off x="1265238" y="2492375"/>
            <a:ext cx="9782175" cy="4870450"/>
          </a:xfrm>
          <a:ln/>
        </p:spPr>
        <p:txBody>
          <a:bodyPr wrap="square" anchor="t"/>
          <a:lstStyle>
            <a:lvl1pPr marL="0" lvl="0" indent="0" algn="ctr">
              <a:buClrTx/>
              <a:buSzTx/>
              <a:buFont typeface="Arial" panose="020B0604020202020204" pitchFamily="34" charset="0"/>
              <a:defRPr/>
            </a:lvl1pPr>
            <a:lvl2pPr marL="457200" lvl="1" indent="0" algn="ctr">
              <a:buClrTx/>
              <a:buSzTx/>
              <a:buFont typeface="Arial" panose="020B0604020202020204" pitchFamily="34" charset="0"/>
              <a:defRPr/>
            </a:lvl2pPr>
            <a:lvl3pPr marL="914400" lvl="2" indent="0" algn="ctr">
              <a:buClrTx/>
              <a:buSzTx/>
              <a:buFont typeface="Arial" panose="020B0604020202020204" pitchFamily="34" charset="0"/>
              <a:defRPr/>
            </a:lvl3pPr>
            <a:lvl4pPr marL="1371600" lvl="3" indent="0" algn="ctr">
              <a:buClrTx/>
              <a:buSzTx/>
              <a:buFont typeface="Arial" panose="020B0604020202020204" pitchFamily="34" charset="0"/>
              <a:defRPr/>
            </a:lvl4pPr>
            <a:lvl5pPr marL="1828800" lvl="4" indent="0" algn="ctr">
              <a:buClrTx/>
              <a:buSzTx/>
              <a:buFont typeface="Arial" panose="020B0604020202020204" pitchFamily="34" charset="0"/>
              <a:defRPr/>
            </a:lvl5pPr>
          </a:lstStyle>
          <a:p>
            <a:pPr marL="0" lvl="0" indent="0" algn="ctr">
              <a:lnSpc>
                <a:spcPct val="100000"/>
              </a:lnSpc>
              <a:buNone/>
            </a:pPr>
            <a:r>
              <a:rPr lang="en-US" altLang="zh-CN" sz="24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     </a:t>
            </a:r>
            <a:r>
              <a:rPr lang="zh-CN" altLang="en-US" sz="24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中华文明以春秋最繁盛，以汉唐最阳刚，如“日照中天的简易”；</a:t>
            </a:r>
            <a:endParaRPr lang="zh-CN" altLang="en-US" sz="2400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marL="0" lvl="0" indent="0" algn="l">
              <a:lnSpc>
                <a:spcPct val="100000"/>
              </a:lnSpc>
              <a:buNone/>
            </a:pPr>
            <a:r>
              <a:rPr lang="zh-CN" altLang="en-US" sz="24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        宋元以下，则倍趋阴柔，实际上是走了下坡路，似“拖泥带水的才情”。</a:t>
            </a:r>
            <a:endParaRPr lang="zh-CN" altLang="en-US" sz="2400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</p:txBody>
      </p:sp>
      <p:sp>
        <p:nvSpPr>
          <p:cNvPr id="59397" name="直接连接符 5"/>
          <p:cNvSpPr/>
          <p:nvPr/>
        </p:nvSpPr>
        <p:spPr>
          <a:xfrm flipH="1">
            <a:off x="820738" y="1027113"/>
            <a:ext cx="10669587" cy="1587"/>
          </a:xfrm>
          <a:prstGeom prst="line">
            <a:avLst/>
          </a:prstGeom>
          <a:ln w="63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373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7" dur="1000"/>
                                        <p:tgtEl>
                                          <p:spTgt spid="593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93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93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ircle(in)">
                                      <p:cBhvr>
                                        <p:cTn id="13" dur="2000"/>
                                        <p:tgtEl>
                                          <p:spTgt spid="59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charRg st="0" end="3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>
                                      <p:cBhvr>
                                        <p:cTn id="18" dur="500"/>
                                        <p:tgtEl>
                                          <p:spTgt spid="59396">
                                            <p:txEl>
                                              <p:charRg st="0" end="3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charRg st="35" end="7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>
                                      <p:cBhvr>
                                        <p:cTn id="23" dur="500"/>
                                        <p:tgtEl>
                                          <p:spTgt spid="59396">
                                            <p:txEl>
                                              <p:charRg st="35" end="7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9393" name="淘宝店chenying0907 34"/>
          <p:cNvPicPr>
            <a:picLocks noChangeAspect="1"/>
          </p:cNvPicPr>
          <p:nvPr/>
        </p:nvPicPr>
        <p:blipFill>
          <a:blip r:embed="rId1">
            <a:lum bright="19998" contrast="-39999"/>
          </a:blip>
          <a:stretch>
            <a:fillRect/>
          </a:stretch>
        </p:blipFill>
        <p:spPr>
          <a:xfrm rot="-8984410" flipV="1">
            <a:off x="-1635125" y="123825"/>
            <a:ext cx="4827588" cy="66627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0419" name="TextBox 8"/>
          <p:cNvSpPr/>
          <p:nvPr/>
        </p:nvSpPr>
        <p:spPr>
          <a:xfrm>
            <a:off x="684213" y="1401763"/>
            <a:ext cx="10879137" cy="593883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marL="342900" indent="-342900">
              <a:spcBef>
                <a:spcPct val="20000"/>
              </a:spcBef>
              <a:buChar char="•"/>
            </a:pP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我们从雕塑艺术中理解“日照中天“。比如，罗丹在正中年时创作出极富盛名的一件作品。中年的时候他身体好、毅力强、魄力足。虽然带了几个学生，但他从来都是独立完成作品，从来不跟学生讨论，不依靠他们。</a:t>
            </a: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有一次，罗丹完成了一座造型特别的巴尔扎克像：他披着一件长袍，两只手伸出合在胸前。他问大伙儿：“你们看这雕塑，脸做得怎么样，上身做得怎么样？”</a:t>
            </a: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“哎呀！太好了！真是开眼界。”</a:t>
            </a: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“这手做得怎么样？”</a:t>
            </a: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“做得也很完美呀！跟脸一样好。”</a:t>
            </a: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一听到这儿，罗丹的反应非常快，跑到旁边拿起一把斧头，“咵、咵、咵”，将那只手剁掉了。相信不是处于中年时期，不是阳气正刚的人作不出这种决定。这下没手了，他便将手这块地方虚化地处理一下，处理得非常粗线条。</a:t>
            </a: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学生们特别诧异：“哎呀，那么好的手怎么砍掉了呢？”</a:t>
            </a: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老师回答说：“好的只能留一个。”</a:t>
            </a: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r>
              <a:rPr lang="zh-CN" altLang="en-US" sz="2000" dirty="0">
                <a:solidFill>
                  <a:srgbClr val="502C08"/>
                </a:solidFill>
                <a:latin typeface="等线" panose="02010600030101010101" charset="-122"/>
                <a:ea typeface="方正古隶简体" panose="03000509000000000000" pitchFamily="1" charset="-122"/>
                <a:sym typeface="Arial" panose="020B0604020202020204" pitchFamily="34" charset="0"/>
              </a:rPr>
              <a:t>这便是一位日照中天年纪的人才能有的思考，如果换了一个年龄层次，逐渐到老年了，人的想法就不一样。</a:t>
            </a: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endParaRPr lang="zh-CN" altLang="en-US" sz="2000" dirty="0">
              <a:solidFill>
                <a:srgbClr val="502C08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</p:txBody>
      </p:sp>
      <p:sp>
        <p:nvSpPr>
          <p:cNvPr id="60420" name="TextBox 24"/>
          <p:cNvSpPr/>
          <p:nvPr/>
        </p:nvSpPr>
        <p:spPr>
          <a:xfrm>
            <a:off x="444500" y="284163"/>
            <a:ext cx="8229600" cy="107156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让我们的思维走向“日照中天”</a:t>
            </a:r>
            <a:endParaRPr lang="zh-CN" altLang="en-US" sz="4400" dirty="0">
              <a:solidFill>
                <a:srgbClr val="000000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  <a:p>
            <a:endParaRPr lang="zh-CN" altLang="en-US" sz="2400" dirty="0">
              <a:solidFill>
                <a:srgbClr val="595959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60421" name="Picture 272" descr="28"/>
          <p:cNvPicPr>
            <a:picLocks noChangeAspect="1"/>
          </p:cNvPicPr>
          <p:nvPr/>
        </p:nvPicPr>
        <p:blipFill>
          <a:blip r:embed="rId2"/>
          <a:srcRect l="2" r="-4291" b="14368"/>
          <a:stretch>
            <a:fillRect/>
          </a:stretch>
        </p:blipFill>
        <p:spPr>
          <a:xfrm>
            <a:off x="7561263" y="371475"/>
            <a:ext cx="1528762" cy="9604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9397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Click="0" advTm="6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04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04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04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04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1" dur="500" tmFilter="0,0; .5, 1; 1, 1"/>
                                        <p:tgtEl>
                                          <p:spTgt spid="60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04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04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heckerboard(across)">
                                      <p:cBhvr>
                                        <p:cTn id="20" dur="500"/>
                                        <p:tgtEl>
                                          <p:spTgt spid="60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419" grpId="0" bldLvl="0"/>
      <p:bldP spid="60420" grpId="0" bldLvl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42" name="图片 9"/>
          <p:cNvPicPr>
            <a:picLocks noChangeAspect="1"/>
          </p:cNvPicPr>
          <p:nvPr/>
        </p:nvPicPr>
        <p:blipFill>
          <a:blip r:embed="rId1"/>
          <a:srcRect l="69637" r="438"/>
          <a:stretch>
            <a:fillRect/>
          </a:stretch>
        </p:blipFill>
        <p:spPr>
          <a:xfrm>
            <a:off x="8543925" y="-42862"/>
            <a:ext cx="3648075" cy="69008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43" name="TextBox 24"/>
          <p:cNvSpPr/>
          <p:nvPr/>
        </p:nvSpPr>
        <p:spPr>
          <a:xfrm>
            <a:off x="444500" y="403225"/>
            <a:ext cx="3170238" cy="10715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课堂背诵</a:t>
            </a:r>
            <a:endParaRPr lang="zh-CN" altLang="en-US" sz="4400" dirty="0">
              <a:solidFill>
                <a:srgbClr val="000000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  <a:p>
            <a:endParaRPr lang="zh-CN" altLang="en-US" sz="2400" dirty="0">
              <a:solidFill>
                <a:srgbClr val="595959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61444" name="Picture 272" descr="28"/>
          <p:cNvPicPr>
            <a:picLocks noChangeAspect="1"/>
          </p:cNvPicPr>
          <p:nvPr/>
        </p:nvPicPr>
        <p:blipFill>
          <a:blip r:embed="rId2"/>
          <a:srcRect l="2" r="-4291" b="14368"/>
          <a:stretch>
            <a:fillRect/>
          </a:stretch>
        </p:blipFill>
        <p:spPr>
          <a:xfrm>
            <a:off x="2335213" y="352425"/>
            <a:ext cx="1528762" cy="9604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45" name="文本占位符 27650"/>
          <p:cNvSpPr>
            <a:spLocks noGrp="1"/>
          </p:cNvSpPr>
          <p:nvPr/>
        </p:nvSpPr>
        <p:spPr>
          <a:xfrm>
            <a:off x="1781175" y="1363663"/>
            <a:ext cx="8289925" cy="4456112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marL="342900" indent="-342900">
              <a:spcBef>
                <a:spcPct val="20000"/>
              </a:spcBef>
              <a:buChar char="•"/>
            </a:pPr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重为轻根，静为躁君。</a:t>
            </a:r>
            <a:endParaRPr lang="zh-CN" altLang="en-US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endParaRPr lang="zh-CN" altLang="en-US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孰能浊以静之徐清，孰能安以动之徐生。</a:t>
            </a:r>
            <a:endParaRPr lang="zh-CN" altLang="en-US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endParaRPr lang="zh-CN" altLang="en-US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大学之道，在明明德，在亲民，在止于至善。</a:t>
            </a:r>
            <a:endParaRPr lang="zh-CN" altLang="en-US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endParaRPr lang="zh-CN" altLang="en-US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知止而后有定，定而后能静，静而后能安，安而后能虑，虑而后能得。物有本末，事有终始，知所先后，则近道矣。</a:t>
            </a:r>
            <a:endParaRPr lang="en-US" altLang="zh-CN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endParaRPr lang="zh-CN" altLang="en-US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格物</a:t>
            </a:r>
            <a:r>
              <a:rPr lang="en-US" altLang="zh-CN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——</a:t>
            </a:r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致知</a:t>
            </a:r>
            <a:r>
              <a:rPr lang="en-US" altLang="zh-CN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——</a:t>
            </a:r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诚意</a:t>
            </a:r>
            <a:r>
              <a:rPr lang="en-US" altLang="zh-CN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——</a:t>
            </a:r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正心</a:t>
            </a:r>
            <a:r>
              <a:rPr lang="en-US" altLang="zh-CN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——</a:t>
            </a:r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修身（内圣）</a:t>
            </a:r>
            <a:endParaRPr lang="zh-CN" altLang="en-US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齐家</a:t>
            </a:r>
            <a:r>
              <a:rPr lang="en-US" altLang="zh-CN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——</a:t>
            </a:r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治国</a:t>
            </a:r>
            <a:r>
              <a:rPr lang="en-US" altLang="zh-CN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——</a:t>
            </a:r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平天下（外王）</a:t>
            </a:r>
            <a:endParaRPr lang="en-US" altLang="zh-CN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endParaRPr lang="zh-CN" altLang="en-US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 marL="342900" indent="-342900">
              <a:spcBef>
                <a:spcPct val="20000"/>
              </a:spcBef>
              <a:buChar char="•"/>
            </a:pPr>
            <a:endParaRPr lang="zh-CN" altLang="en-US" sz="2400" dirty="0">
              <a:solidFill>
                <a:srgbClr val="502C08"/>
              </a:solidFill>
              <a:latin typeface="等线" panose="02010600030101010101" charset="-122"/>
              <a:ea typeface="宋体" panose="02010600030101010101" pitchFamily="2" charset="-122"/>
              <a:sym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</a:pPr>
            <a:r>
              <a:rPr lang="zh-CN" altLang="en-US" sz="2400" dirty="0">
                <a:solidFill>
                  <a:srgbClr val="502C08"/>
                </a:solidFill>
                <a:latin typeface="等线" panose="02010600030101010101" charset="-122"/>
                <a:ea typeface="宋体" panose="02010600030101010101" pitchFamily="2" charset="-122"/>
                <a:sym typeface="Arial" panose="020B0604020202020204" pitchFamily="34" charset="0"/>
              </a:rPr>
              <a:t>                                                        </a:t>
            </a:r>
            <a:endParaRPr lang="zh-CN" altLang="en-US" sz="2400" dirty="0">
              <a:solidFill>
                <a:srgbClr val="502C08"/>
              </a:solidFill>
              <a:latin typeface="等线" panose="02010600030101010101" charset="-122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60421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0422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Click="0" advTm="6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7" dur="1000"/>
                                        <p:tgtEl>
                                          <p:spTgt spid="614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14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14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14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14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14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14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6" dur="500" tmFilter="0,0; .5, 1; 1, 1"/>
                                        <p:tgtEl>
                                          <p:spTgt spid="61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14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14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5" dur="1000"/>
                                        <p:tgtEl>
                                          <p:spTgt spid="614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14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14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43" grpId="0" bldLvl="0"/>
      <p:bldP spid="61445" grpId="0" bldLvl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2466" name="图片 14"/>
          <p:cNvPicPr>
            <a:picLocks noChangeAspect="1"/>
          </p:cNvPicPr>
          <p:nvPr/>
        </p:nvPicPr>
        <p:blipFill>
          <a:blip r:embed="rId1"/>
          <a:srcRect l="32993" t="4407"/>
          <a:stretch>
            <a:fillRect/>
          </a:stretch>
        </p:blipFill>
        <p:spPr>
          <a:xfrm>
            <a:off x="8275638" y="2667000"/>
            <a:ext cx="3916362" cy="4191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2467" name="椭圆 17"/>
          <p:cNvSpPr/>
          <p:nvPr/>
        </p:nvSpPr>
        <p:spPr>
          <a:xfrm>
            <a:off x="3154363" y="2108200"/>
            <a:ext cx="1808162" cy="1809750"/>
          </a:xfrm>
          <a:prstGeom prst="ellipse">
            <a:avLst/>
          </a:prstGeom>
          <a:noFill/>
          <a:ln w="12700" cap="flat" cmpd="sng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ctr"/>
          <a:p>
            <a:pPr algn="ctr"/>
            <a:endParaRPr lang="zh-CN" altLang="en-US" sz="2400" dirty="0">
              <a:solidFill>
                <a:srgbClr val="FFFFFF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2468" name="矩形 18"/>
          <p:cNvSpPr/>
          <p:nvPr/>
        </p:nvSpPr>
        <p:spPr>
          <a:xfrm>
            <a:off x="3717925" y="1863725"/>
            <a:ext cx="677863" cy="22987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zh-CN" altLang="en-US" sz="3200" dirty="0">
                <a:solidFill>
                  <a:srgbClr val="FF0000"/>
                </a:solidFill>
                <a:latin typeface="方正字迹-吕建德行楷简体" panose="02010600010101010101" charset="-122"/>
                <a:ea typeface="方正字迹-吕建德行楷简体" panose="02010600010101010101" charset="-122"/>
                <a:sym typeface="方正字迹-吕建德行楷简体" panose="02010600010101010101" charset="-122"/>
              </a:rPr>
              <a:t>参考阅读</a:t>
            </a:r>
            <a:endParaRPr lang="zh-CN" altLang="en-US" sz="3200" dirty="0">
              <a:solidFill>
                <a:srgbClr val="FF0000"/>
              </a:solidFill>
              <a:latin typeface="方正字迹-吕建德行楷简体" panose="02010600010101010101" charset="-122"/>
              <a:ea typeface="方正字迹-吕建德行楷简体" panose="02010600010101010101" charset="-122"/>
              <a:sym typeface="方正字迹-吕建德行楷简体" panose="02010600010101010101" charset="-122"/>
            </a:endParaRPr>
          </a:p>
        </p:txBody>
      </p:sp>
      <p:sp>
        <p:nvSpPr>
          <p:cNvPr id="62469" name="TextBox 9"/>
          <p:cNvSpPr/>
          <p:nvPr/>
        </p:nvSpPr>
        <p:spPr>
          <a:xfrm>
            <a:off x="5287963" y="2630488"/>
            <a:ext cx="3921125" cy="10144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《</a:t>
            </a:r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高贵的胡杨</a:t>
            </a:r>
            <a:r>
              <a:rPr lang="en-US" altLang="zh-CN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》</a:t>
            </a:r>
            <a:r>
              <a:rPr lang="en-US" altLang="zh-CN" sz="2000" dirty="0">
                <a:solidFill>
                  <a:srgbClr val="502C08"/>
                </a:solidFill>
                <a:latin typeface="Arial" panose="020B0604020202020204" pitchFamily="34" charset="0"/>
                <a:ea typeface="方正古隶简体" panose="03000509000000000000" pitchFamily="1" charset="-122"/>
                <a:sym typeface="Arial" panose="020B0604020202020204" pitchFamily="34" charset="0"/>
              </a:rPr>
              <a:t>QQ</a:t>
            </a:r>
            <a:r>
              <a:rPr lang="zh-CN" altLang="en-US" sz="2000" dirty="0">
                <a:solidFill>
                  <a:srgbClr val="502C08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群共享</a:t>
            </a:r>
            <a:endParaRPr lang="zh-CN" altLang="en-US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rgbClr val="502C08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sp>
        <p:nvSpPr>
          <p:cNvPr id="62470" name="直接连接符 25"/>
          <p:cNvSpPr/>
          <p:nvPr/>
        </p:nvSpPr>
        <p:spPr>
          <a:xfrm flipH="1">
            <a:off x="5410200" y="3138488"/>
            <a:ext cx="2981325" cy="1587"/>
          </a:xfrm>
          <a:prstGeom prst="line">
            <a:avLst/>
          </a:prstGeom>
          <a:ln w="6350" cap="flat" cmpd="sng">
            <a:solidFill>
              <a:srgbClr val="7F7F7F"/>
            </a:solidFill>
            <a:prstDash val="dashDot"/>
            <a:round/>
            <a:headEnd type="none" w="med" len="med"/>
            <a:tailEnd type="none" w="med" len="med"/>
          </a:ln>
        </p:spPr>
      </p:sp>
      <p:sp>
        <p:nvSpPr>
          <p:cNvPr id="61446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1447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Click="0" advTm="6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7" dur="1000"/>
                                        <p:tgtEl>
                                          <p:spTgt spid="624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2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2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1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>
                                      <p:cBhvr>
                                        <p:cTn id="12" dur="2000"/>
                                        <p:tgtEl>
                                          <p:spTgt spid="62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1" presetClass="entr" presetSubtype="0" fill="hold" grpId="0" nodeType="withEffect">
                                  <p:stCondLst>
                                    <p:cond delay="3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24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2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24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24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9" dur="500" tmFilter="0,0; .5, 1; 1, 1"/>
                                        <p:tgtEl>
                                          <p:spTgt spid="62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22" dur="500"/>
                                        <p:tgtEl>
                                          <p:spTgt spid="62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5" dur="1000"/>
                                        <p:tgtEl>
                                          <p:spTgt spid="624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24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24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67" grpId="0" bldLvl="0"/>
      <p:bldP spid="62468" grpId="0" bldLvl="0"/>
      <p:bldP spid="62469" grpId="0" bldLvl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2465" name="淘宝店chenying0907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420837" flipH="1">
            <a:off x="6845300" y="695325"/>
            <a:ext cx="5681663" cy="65341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2466" name="淘宝店chenying0907 596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-9947829" flipV="1">
            <a:off x="9064625" y="2863850"/>
            <a:ext cx="3159125" cy="409098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2467" name="淘宝店chenying0907 59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70313"/>
            <a:ext cx="207963" cy="8699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2468" name="椭圆 5967"/>
          <p:cNvSpPr/>
          <p:nvPr/>
        </p:nvSpPr>
        <p:spPr>
          <a:xfrm>
            <a:off x="7939088" y="2344738"/>
            <a:ext cx="312737" cy="269875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/>
            <a:endParaRPr lang="zh-CN" altLang="en-US" dirty="0">
              <a:solidFill>
                <a:srgbClr val="FFFFFF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2469" name="椭圆 5968"/>
          <p:cNvSpPr/>
          <p:nvPr/>
        </p:nvSpPr>
        <p:spPr>
          <a:xfrm>
            <a:off x="9348788" y="2360613"/>
            <a:ext cx="225425" cy="177800"/>
          </a:xfrm>
          <a:custGeom>
            <a:avLst/>
            <a:gdLst/>
            <a:ahLst/>
            <a:cxnLst>
              <a:cxn ang="0">
                <a:pos x="44" y="110582"/>
              </a:cxn>
              <a:cxn ang="0">
                <a:pos x="123466" y="0"/>
              </a:cxn>
              <a:cxn ang="0">
                <a:pos x="225374" y="110582"/>
              </a:cxn>
              <a:cxn ang="0">
                <a:pos x="112709" y="178133"/>
              </a:cxn>
              <a:cxn ang="0">
                <a:pos x="44" y="110582"/>
              </a:cxn>
            </a:cxnLst>
            <a:pathLst>
              <a:path w="225374" h="178133">
                <a:moveTo>
                  <a:pt x="44" y="110582"/>
                </a:moveTo>
                <a:cubicBezTo>
                  <a:pt x="1837" y="80893"/>
                  <a:pt x="61243" y="0"/>
                  <a:pt x="123466" y="0"/>
                </a:cubicBezTo>
                <a:cubicBezTo>
                  <a:pt x="185689" y="0"/>
                  <a:pt x="225374" y="73275"/>
                  <a:pt x="225374" y="110582"/>
                </a:cubicBezTo>
                <a:cubicBezTo>
                  <a:pt x="225374" y="147889"/>
                  <a:pt x="174932" y="178133"/>
                  <a:pt x="112709" y="178133"/>
                </a:cubicBezTo>
                <a:cubicBezTo>
                  <a:pt x="50486" y="178133"/>
                  <a:pt x="-1749" y="140271"/>
                  <a:pt x="44" y="110582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62470" name="椭圆 5969"/>
          <p:cNvSpPr/>
          <p:nvPr/>
        </p:nvSpPr>
        <p:spPr>
          <a:xfrm>
            <a:off x="7551738" y="3317875"/>
            <a:ext cx="65087" cy="158750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/>
            <a:endParaRPr lang="zh-CN" altLang="en-US" dirty="0">
              <a:solidFill>
                <a:srgbClr val="FFFFFF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2471" name="椭圆 5970"/>
          <p:cNvSpPr/>
          <p:nvPr/>
        </p:nvSpPr>
        <p:spPr>
          <a:xfrm>
            <a:off x="9659938" y="4962525"/>
            <a:ext cx="161925" cy="120650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/>
            <a:endParaRPr lang="zh-CN" altLang="en-US" dirty="0">
              <a:solidFill>
                <a:srgbClr val="FFFFFF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2472" name="椭圆 5971"/>
          <p:cNvSpPr/>
          <p:nvPr/>
        </p:nvSpPr>
        <p:spPr>
          <a:xfrm>
            <a:off x="5475288" y="4832350"/>
            <a:ext cx="161925" cy="120650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/>
            <a:endParaRPr lang="zh-CN" altLang="en-US" dirty="0">
              <a:solidFill>
                <a:srgbClr val="FFFFFF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2473" name="椭圆 5972"/>
          <p:cNvSpPr/>
          <p:nvPr/>
        </p:nvSpPr>
        <p:spPr>
          <a:xfrm>
            <a:off x="5788025" y="2282825"/>
            <a:ext cx="160338" cy="120650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/>
            <a:endParaRPr lang="zh-CN" altLang="en-US" dirty="0">
              <a:solidFill>
                <a:srgbClr val="FFFFFF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2474" name="椭圆 5973"/>
          <p:cNvSpPr/>
          <p:nvPr/>
        </p:nvSpPr>
        <p:spPr>
          <a:xfrm>
            <a:off x="8497888" y="1520825"/>
            <a:ext cx="112712" cy="193675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/>
            <a:endParaRPr lang="zh-CN" altLang="en-US" dirty="0">
              <a:solidFill>
                <a:srgbClr val="FFFFFF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2475" name="椭圆 5974"/>
          <p:cNvSpPr/>
          <p:nvPr/>
        </p:nvSpPr>
        <p:spPr>
          <a:xfrm>
            <a:off x="8810625" y="3746500"/>
            <a:ext cx="161925" cy="120650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/>
            <a:endParaRPr lang="zh-CN" altLang="en-US" dirty="0">
              <a:solidFill>
                <a:srgbClr val="FFFFFF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2476" name="椭圆 5975"/>
          <p:cNvSpPr/>
          <p:nvPr/>
        </p:nvSpPr>
        <p:spPr>
          <a:xfrm>
            <a:off x="11360150" y="4843463"/>
            <a:ext cx="161925" cy="120650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/>
            <a:endParaRPr lang="zh-CN" altLang="en-US" dirty="0">
              <a:solidFill>
                <a:srgbClr val="FFFFFF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2477" name="椭圆 5976"/>
          <p:cNvSpPr/>
          <p:nvPr/>
        </p:nvSpPr>
        <p:spPr>
          <a:xfrm>
            <a:off x="9821863" y="6026150"/>
            <a:ext cx="161925" cy="120650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/>
            <a:endParaRPr lang="zh-CN" altLang="en-US" dirty="0">
              <a:solidFill>
                <a:srgbClr val="FFFFFF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2478" name="椭圆 5977"/>
          <p:cNvSpPr/>
          <p:nvPr/>
        </p:nvSpPr>
        <p:spPr>
          <a:xfrm>
            <a:off x="10144125" y="3476625"/>
            <a:ext cx="150813" cy="144463"/>
          </a:xfrm>
          <a:custGeom>
            <a:avLst/>
            <a:gdLst/>
            <a:ahLst/>
            <a:cxnLst>
              <a:cxn ang="0">
                <a:pos x="1148" y="60242"/>
              </a:cxn>
              <a:cxn ang="0">
                <a:pos x="81831" y="0"/>
              </a:cxn>
              <a:cxn ang="0">
                <a:pos x="162514" y="60242"/>
              </a:cxn>
              <a:cxn ang="0">
                <a:pos x="135619" y="141999"/>
              </a:cxn>
              <a:cxn ang="0">
                <a:pos x="1148" y="60242"/>
              </a:cxn>
            </a:cxnLst>
            <a:pathLst>
              <a:path w="151606" h="144329">
                <a:moveTo>
                  <a:pt x="997" y="104235"/>
                </a:moveTo>
                <a:cubicBezTo>
                  <a:pt x="-7968" y="80569"/>
                  <a:pt x="45822" y="8135"/>
                  <a:pt x="70923" y="963"/>
                </a:cubicBezTo>
                <a:cubicBezTo>
                  <a:pt x="96024" y="-6209"/>
                  <a:pt x="151606" y="27934"/>
                  <a:pt x="151606" y="61205"/>
                </a:cubicBezTo>
                <a:cubicBezTo>
                  <a:pt x="151606" y="94476"/>
                  <a:pt x="149812" y="135790"/>
                  <a:pt x="124711" y="142962"/>
                </a:cubicBezTo>
                <a:cubicBezTo>
                  <a:pt x="99610" y="150134"/>
                  <a:pt x="9962" y="127901"/>
                  <a:pt x="997" y="10423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62479" name="椭圆 5978"/>
          <p:cNvSpPr/>
          <p:nvPr/>
        </p:nvSpPr>
        <p:spPr>
          <a:xfrm>
            <a:off x="5067300" y="1928813"/>
            <a:ext cx="160338" cy="120650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/>
            <a:endParaRPr lang="zh-CN" altLang="en-US" dirty="0">
              <a:solidFill>
                <a:srgbClr val="FFFFFF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2480" name="椭圆 5979"/>
          <p:cNvSpPr/>
          <p:nvPr/>
        </p:nvSpPr>
        <p:spPr>
          <a:xfrm>
            <a:off x="3529013" y="3111500"/>
            <a:ext cx="160337" cy="120650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/>
            <a:endParaRPr lang="zh-CN" altLang="en-US" dirty="0">
              <a:solidFill>
                <a:srgbClr val="FFFFFF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2481" name="椭圆 5980"/>
          <p:cNvSpPr/>
          <p:nvPr/>
        </p:nvSpPr>
        <p:spPr>
          <a:xfrm>
            <a:off x="3840163" y="561975"/>
            <a:ext cx="161925" cy="120650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/>
            <a:endParaRPr lang="zh-CN" altLang="en-US" dirty="0">
              <a:solidFill>
                <a:srgbClr val="FFFFFF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2482" name="椭圆 5981"/>
          <p:cNvSpPr/>
          <p:nvPr/>
        </p:nvSpPr>
        <p:spPr>
          <a:xfrm>
            <a:off x="2646363" y="2767013"/>
            <a:ext cx="161925" cy="120650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/>
            <a:endParaRPr lang="zh-CN" altLang="en-US" dirty="0">
              <a:solidFill>
                <a:srgbClr val="FFFFFF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2483" name="椭圆 5982"/>
          <p:cNvSpPr/>
          <p:nvPr/>
        </p:nvSpPr>
        <p:spPr>
          <a:xfrm>
            <a:off x="1108075" y="3951288"/>
            <a:ext cx="161925" cy="119062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/>
            <a:endParaRPr lang="zh-CN" altLang="en-US" dirty="0">
              <a:solidFill>
                <a:srgbClr val="FFFFFF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2484" name="椭圆 5983"/>
          <p:cNvSpPr/>
          <p:nvPr/>
        </p:nvSpPr>
        <p:spPr>
          <a:xfrm>
            <a:off x="1419225" y="1401763"/>
            <a:ext cx="161925" cy="119062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/>
            <a:endParaRPr lang="zh-CN" altLang="en-US" dirty="0">
              <a:solidFill>
                <a:srgbClr val="FFFFFF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2485" name="椭圆 5984"/>
          <p:cNvSpPr/>
          <p:nvPr/>
        </p:nvSpPr>
        <p:spPr>
          <a:xfrm>
            <a:off x="7864475" y="5413375"/>
            <a:ext cx="160338" cy="120650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/>
            <a:endParaRPr lang="zh-CN" altLang="en-US" dirty="0">
              <a:solidFill>
                <a:srgbClr val="FFFFFF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2486" name="椭圆 5985"/>
          <p:cNvSpPr/>
          <p:nvPr/>
        </p:nvSpPr>
        <p:spPr>
          <a:xfrm>
            <a:off x="6326188" y="6597650"/>
            <a:ext cx="160337" cy="120650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/>
            <a:endParaRPr lang="zh-CN" altLang="en-US" dirty="0">
              <a:solidFill>
                <a:srgbClr val="FFFFFF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2487" name="椭圆 5986"/>
          <p:cNvSpPr/>
          <p:nvPr/>
        </p:nvSpPr>
        <p:spPr>
          <a:xfrm>
            <a:off x="6637338" y="4048125"/>
            <a:ext cx="161925" cy="119063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/>
            <a:endParaRPr lang="zh-CN" altLang="en-US" dirty="0">
              <a:solidFill>
                <a:srgbClr val="FFFFFF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2488" name="椭圆 5987"/>
          <p:cNvSpPr/>
          <p:nvPr/>
        </p:nvSpPr>
        <p:spPr>
          <a:xfrm>
            <a:off x="6992938" y="1971675"/>
            <a:ext cx="160337" cy="120650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/>
            <a:endParaRPr lang="zh-CN" altLang="en-US" dirty="0">
              <a:solidFill>
                <a:srgbClr val="FFFFFF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2489" name="椭圆 5988"/>
          <p:cNvSpPr/>
          <p:nvPr/>
        </p:nvSpPr>
        <p:spPr>
          <a:xfrm>
            <a:off x="5454650" y="3154363"/>
            <a:ext cx="182563" cy="163512"/>
          </a:xfrm>
          <a:custGeom>
            <a:avLst/>
            <a:gdLst/>
            <a:ahLst/>
            <a:cxnLst>
              <a:cxn ang="0">
                <a:pos x="0" y="60321"/>
              </a:cxn>
              <a:cxn ang="0">
                <a:pos x="80683" y="79"/>
              </a:cxn>
              <a:cxn ang="0">
                <a:pos x="182881" y="71079"/>
              </a:cxn>
              <a:cxn ang="0">
                <a:pos x="80683" y="120563"/>
              </a:cxn>
              <a:cxn ang="0">
                <a:pos x="0" y="60321"/>
              </a:cxn>
            </a:cxnLst>
            <a:pathLst>
              <a:path w="182926" h="163620">
                <a:moveTo>
                  <a:pt x="45" y="60309"/>
                </a:moveTo>
                <a:cubicBezTo>
                  <a:pt x="-1748" y="33057"/>
                  <a:pt x="50248" y="-1726"/>
                  <a:pt x="80728" y="67"/>
                </a:cubicBezTo>
                <a:cubicBezTo>
                  <a:pt x="111208" y="1860"/>
                  <a:pt x="182926" y="37796"/>
                  <a:pt x="182926" y="71067"/>
                </a:cubicBezTo>
                <a:cubicBezTo>
                  <a:pt x="182926" y="104338"/>
                  <a:pt x="121965" y="165375"/>
                  <a:pt x="91485" y="163582"/>
                </a:cubicBezTo>
                <a:cubicBezTo>
                  <a:pt x="61005" y="161789"/>
                  <a:pt x="1838" y="87562"/>
                  <a:pt x="45" y="6030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62490" name="椭圆 5989"/>
          <p:cNvSpPr/>
          <p:nvPr/>
        </p:nvSpPr>
        <p:spPr>
          <a:xfrm>
            <a:off x="5765800" y="604838"/>
            <a:ext cx="161925" cy="120650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/>
            <a:endParaRPr lang="zh-CN" altLang="en-US" dirty="0">
              <a:solidFill>
                <a:srgbClr val="FFFFFF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2491" name="椭圆 6005"/>
          <p:cNvSpPr/>
          <p:nvPr/>
        </p:nvSpPr>
        <p:spPr>
          <a:xfrm>
            <a:off x="6992938" y="4081463"/>
            <a:ext cx="160337" cy="120650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/>
            <a:endParaRPr lang="zh-CN" altLang="en-US" dirty="0">
              <a:solidFill>
                <a:srgbClr val="FFFFFF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grpSp>
        <p:nvGrpSpPr>
          <p:cNvPr id="63517" name="淘宝店chenying0907 1"/>
          <p:cNvGrpSpPr/>
          <p:nvPr/>
        </p:nvGrpSpPr>
        <p:grpSpPr>
          <a:xfrm>
            <a:off x="2646363" y="1884363"/>
            <a:ext cx="7413625" cy="3351212"/>
            <a:chOff x="0" y="0"/>
            <a:chExt cx="7413367" cy="3349809"/>
          </a:xfrm>
        </p:grpSpPr>
        <p:grpSp>
          <p:nvGrpSpPr>
            <p:cNvPr id="62493" name="淘宝店chenying0907 6019"/>
            <p:cNvGrpSpPr/>
            <p:nvPr/>
          </p:nvGrpSpPr>
          <p:grpSpPr>
            <a:xfrm rot="-5400000">
              <a:off x="2031778" y="-2031780"/>
              <a:ext cx="3349809" cy="7413367"/>
              <a:chOff x="0" y="0"/>
              <a:chExt cx="1770664" cy="3272488"/>
            </a:xfrm>
          </p:grpSpPr>
          <p:sp>
            <p:nvSpPr>
              <p:cNvPr id="62494" name="淘宝店chenying0907 6020"/>
              <p:cNvSpPr/>
              <p:nvPr/>
            </p:nvSpPr>
            <p:spPr>
              <a:xfrm>
                <a:off x="-1" y="1"/>
                <a:ext cx="1770664" cy="3272488"/>
              </a:xfrm>
              <a:prstGeom prst="rect">
                <a:avLst/>
              </a:prstGeom>
              <a:solidFill>
                <a:srgbClr val="EBEBEB"/>
              </a:solidFill>
              <a:ln w="9525">
                <a:noFill/>
              </a:ln>
            </p:spPr>
            <p:txBody>
              <a:bodyPr anchor="ctr"/>
              <a:p>
                <a:pPr algn="ctr"/>
                <a:endParaRPr lang="zh-CN" altLang="en-US" dirty="0">
                  <a:solidFill>
                    <a:srgbClr val="FFFFFF"/>
                  </a:solidFill>
                  <a:latin typeface="等线" panose="02010600030101010101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62495" name="淘宝店chenying0907 6021"/>
              <p:cNvSpPr/>
              <p:nvPr/>
            </p:nvSpPr>
            <p:spPr>
              <a:xfrm>
                <a:off x="-1" y="1"/>
                <a:ext cx="1770664" cy="3272488"/>
              </a:xfrm>
              <a:prstGeom prst="rect">
                <a:avLst/>
              </a:prstGeom>
              <a:blipFill rotWithShape="1">
                <a:blip r:embed="rId3">
                  <a:alphaModFix amt="25999"/>
                </a:blip>
              </a:blipFill>
              <a:ln w="9525">
                <a:noFill/>
              </a:ln>
            </p:spPr>
            <p:txBody>
              <a:bodyPr anchor="ctr"/>
              <a:p>
                <a:pPr algn="ctr"/>
                <a:endParaRPr lang="zh-CN" altLang="en-US" dirty="0">
                  <a:solidFill>
                    <a:srgbClr val="FFFFFF"/>
                  </a:solidFill>
                  <a:latin typeface="等线" panose="02010600030101010101" charset="-122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62496" name="淘宝店chenying0907 6011"/>
            <p:cNvGrpSpPr/>
            <p:nvPr/>
          </p:nvGrpSpPr>
          <p:grpSpPr>
            <a:xfrm>
              <a:off x="378045" y="879096"/>
              <a:ext cx="1520414" cy="1520414"/>
              <a:chOff x="0" y="0"/>
              <a:chExt cx="1520414" cy="1520414"/>
            </a:xfrm>
          </p:grpSpPr>
          <p:sp>
            <p:nvSpPr>
              <p:cNvPr id="62497" name="淘宝店chenying0907 5991"/>
              <p:cNvSpPr/>
              <p:nvPr/>
            </p:nvSpPr>
            <p:spPr>
              <a:xfrm>
                <a:off x="-233" y="11"/>
                <a:ext cx="1520772" cy="1520188"/>
              </a:xfrm>
              <a:prstGeom prst="rect">
                <a:avLst/>
              </a:prstGeom>
              <a:noFill/>
              <a:ln w="19050" cap="flat" cmpd="sng">
                <a:solidFill>
                  <a:srgbClr val="A5A5A5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ctr"/>
              <a:p>
                <a:pPr algn="ctr"/>
                <a:endParaRPr lang="zh-CN" altLang="en-US" dirty="0">
                  <a:solidFill>
                    <a:srgbClr val="FFFFFF"/>
                  </a:solidFill>
                  <a:latin typeface="等线" panose="02010600030101010101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62498" name="直接连接符 5993"/>
              <p:cNvSpPr/>
              <p:nvPr/>
            </p:nvSpPr>
            <p:spPr>
              <a:xfrm>
                <a:off x="-233" y="11"/>
                <a:ext cx="1520772" cy="1520188"/>
              </a:xfrm>
              <a:prstGeom prst="line">
                <a:avLst/>
              </a:prstGeom>
              <a:ln w="6350" cap="flat" cmpd="sng">
                <a:solidFill>
                  <a:srgbClr val="A5A5A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62499" name="直接连接符 5994"/>
              <p:cNvSpPr/>
              <p:nvPr/>
            </p:nvSpPr>
            <p:spPr>
              <a:xfrm flipH="1">
                <a:off x="-233" y="11"/>
                <a:ext cx="1520772" cy="1520188"/>
              </a:xfrm>
              <a:prstGeom prst="line">
                <a:avLst/>
              </a:prstGeom>
              <a:ln w="6350" cap="flat" cmpd="sng">
                <a:solidFill>
                  <a:srgbClr val="A5A5A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cxnSp>
            <p:nvCxnSpPr>
              <p:cNvPr id="62500" name="直接连接符 5998"/>
              <p:cNvCxnSpPr/>
              <p:nvPr/>
            </p:nvCxnSpPr>
            <p:spPr>
              <a:xfrm flipH="1">
                <a:off x="-233" y="760105"/>
                <a:ext cx="1520772" cy="1"/>
              </a:xfrm>
              <a:prstGeom prst="line">
                <a:avLst/>
              </a:prstGeom>
              <a:ln w="6350" cap="flat" cmpd="sng">
                <a:solidFill>
                  <a:srgbClr val="A5A5A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501" name="直接连接符 6001"/>
              <p:cNvCxnSpPr/>
              <p:nvPr/>
            </p:nvCxnSpPr>
            <p:spPr>
              <a:xfrm>
                <a:off x="760153" y="11"/>
                <a:ext cx="1" cy="1520188"/>
              </a:xfrm>
              <a:prstGeom prst="line">
                <a:avLst/>
              </a:prstGeom>
              <a:ln w="6350" cap="flat" cmpd="sng">
                <a:solidFill>
                  <a:srgbClr val="A5A5A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2502" name="淘宝店chenying0907 6012"/>
            <p:cNvGrpSpPr/>
            <p:nvPr/>
          </p:nvGrpSpPr>
          <p:grpSpPr>
            <a:xfrm>
              <a:off x="2014653" y="879096"/>
              <a:ext cx="1520414" cy="1520414"/>
              <a:chOff x="0" y="0"/>
              <a:chExt cx="1520414" cy="1520414"/>
            </a:xfrm>
          </p:grpSpPr>
          <p:sp>
            <p:nvSpPr>
              <p:cNvPr id="62503" name="淘宝店chenying0907 6006"/>
              <p:cNvSpPr/>
              <p:nvPr/>
            </p:nvSpPr>
            <p:spPr>
              <a:xfrm>
                <a:off x="-186" y="11"/>
                <a:ext cx="1520772" cy="1520188"/>
              </a:xfrm>
              <a:prstGeom prst="rect">
                <a:avLst/>
              </a:prstGeom>
              <a:noFill/>
              <a:ln w="19050" cap="flat" cmpd="sng">
                <a:solidFill>
                  <a:srgbClr val="A5A5A5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ctr"/>
              <a:p>
                <a:pPr algn="ctr"/>
                <a:endParaRPr lang="zh-CN" altLang="en-US" dirty="0">
                  <a:solidFill>
                    <a:srgbClr val="FFFFFF"/>
                  </a:solidFill>
                  <a:latin typeface="等线" panose="02010600030101010101" charset="-122"/>
                  <a:ea typeface="宋体" panose="02010600030101010101" pitchFamily="2" charset="-122"/>
                </a:endParaRPr>
              </a:p>
            </p:txBody>
          </p:sp>
          <p:cxnSp>
            <p:nvCxnSpPr>
              <p:cNvPr id="62504" name="直接连接符 6007"/>
              <p:cNvCxnSpPr/>
              <p:nvPr/>
            </p:nvCxnSpPr>
            <p:spPr>
              <a:xfrm>
                <a:off x="-186" y="11"/>
                <a:ext cx="1520772" cy="1520188"/>
              </a:xfrm>
              <a:prstGeom prst="line">
                <a:avLst/>
              </a:prstGeom>
              <a:ln w="6350" cap="flat" cmpd="sng">
                <a:solidFill>
                  <a:srgbClr val="A5A5A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505" name="直接连接符 6008"/>
              <p:cNvCxnSpPr/>
              <p:nvPr/>
            </p:nvCxnSpPr>
            <p:spPr>
              <a:xfrm flipH="1">
                <a:off x="-186" y="11"/>
                <a:ext cx="1520772" cy="1520188"/>
              </a:xfrm>
              <a:prstGeom prst="line">
                <a:avLst/>
              </a:prstGeom>
              <a:ln w="6350" cap="flat" cmpd="sng">
                <a:solidFill>
                  <a:srgbClr val="A5A5A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506" name="直接连接符 6009"/>
              <p:cNvCxnSpPr/>
              <p:nvPr/>
            </p:nvCxnSpPr>
            <p:spPr>
              <a:xfrm flipH="1">
                <a:off x="-186" y="760105"/>
                <a:ext cx="1520772" cy="1"/>
              </a:xfrm>
              <a:prstGeom prst="line">
                <a:avLst/>
              </a:prstGeom>
              <a:ln w="6350" cap="flat" cmpd="sng">
                <a:solidFill>
                  <a:srgbClr val="A5A5A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507" name="直接连接符 6010"/>
              <p:cNvCxnSpPr/>
              <p:nvPr/>
            </p:nvCxnSpPr>
            <p:spPr>
              <a:xfrm>
                <a:off x="760201" y="11"/>
                <a:ext cx="1" cy="1520188"/>
              </a:xfrm>
              <a:prstGeom prst="line">
                <a:avLst/>
              </a:prstGeom>
              <a:ln w="6350" cap="flat" cmpd="sng">
                <a:solidFill>
                  <a:srgbClr val="A5A5A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2508" name="淘宝店chenying0907 68"/>
            <p:cNvGrpSpPr/>
            <p:nvPr/>
          </p:nvGrpSpPr>
          <p:grpSpPr>
            <a:xfrm>
              <a:off x="3674119" y="879096"/>
              <a:ext cx="1520414" cy="1520414"/>
              <a:chOff x="0" y="0"/>
              <a:chExt cx="1520414" cy="1520414"/>
            </a:xfrm>
          </p:grpSpPr>
          <p:sp>
            <p:nvSpPr>
              <p:cNvPr id="62509" name="淘宝店chenying0907 69"/>
              <p:cNvSpPr/>
              <p:nvPr/>
            </p:nvSpPr>
            <p:spPr>
              <a:xfrm>
                <a:off x="-772" y="11"/>
                <a:ext cx="1520772" cy="1520188"/>
              </a:xfrm>
              <a:prstGeom prst="rect">
                <a:avLst/>
              </a:prstGeom>
              <a:noFill/>
              <a:ln w="19050" cap="flat" cmpd="sng">
                <a:solidFill>
                  <a:srgbClr val="A5A5A5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ctr"/>
              <a:p>
                <a:pPr algn="ctr"/>
                <a:endParaRPr lang="zh-CN" altLang="en-US" dirty="0">
                  <a:solidFill>
                    <a:srgbClr val="FFFFFF"/>
                  </a:solidFill>
                  <a:latin typeface="等线" panose="02010600030101010101" charset="-122"/>
                  <a:ea typeface="宋体" panose="02010600030101010101" pitchFamily="2" charset="-122"/>
                </a:endParaRPr>
              </a:p>
            </p:txBody>
          </p:sp>
          <p:cxnSp>
            <p:nvCxnSpPr>
              <p:cNvPr id="62510" name="直接连接符 70"/>
              <p:cNvCxnSpPr/>
              <p:nvPr/>
            </p:nvCxnSpPr>
            <p:spPr>
              <a:xfrm>
                <a:off x="-772" y="11"/>
                <a:ext cx="1520772" cy="1520188"/>
              </a:xfrm>
              <a:prstGeom prst="line">
                <a:avLst/>
              </a:prstGeom>
              <a:ln w="6350" cap="flat" cmpd="sng">
                <a:solidFill>
                  <a:srgbClr val="A5A5A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511" name="直接连接符 71"/>
              <p:cNvCxnSpPr/>
              <p:nvPr/>
            </p:nvCxnSpPr>
            <p:spPr>
              <a:xfrm flipH="1">
                <a:off x="-772" y="11"/>
                <a:ext cx="1520772" cy="1520188"/>
              </a:xfrm>
              <a:prstGeom prst="line">
                <a:avLst/>
              </a:prstGeom>
              <a:ln w="6350" cap="flat" cmpd="sng">
                <a:solidFill>
                  <a:srgbClr val="A5A5A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512" name="直接连接符 72"/>
              <p:cNvCxnSpPr/>
              <p:nvPr/>
            </p:nvCxnSpPr>
            <p:spPr>
              <a:xfrm flipH="1">
                <a:off x="-772" y="760105"/>
                <a:ext cx="1520772" cy="1"/>
              </a:xfrm>
              <a:prstGeom prst="line">
                <a:avLst/>
              </a:prstGeom>
              <a:ln w="6350" cap="flat" cmpd="sng">
                <a:solidFill>
                  <a:srgbClr val="A5A5A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513" name="直接连接符 73"/>
              <p:cNvCxnSpPr/>
              <p:nvPr/>
            </p:nvCxnSpPr>
            <p:spPr>
              <a:xfrm>
                <a:off x="759614" y="11"/>
                <a:ext cx="1" cy="1520188"/>
              </a:xfrm>
              <a:prstGeom prst="line">
                <a:avLst/>
              </a:prstGeom>
              <a:ln w="6350" cap="flat" cmpd="sng">
                <a:solidFill>
                  <a:srgbClr val="A5A5A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2514" name="淘宝店chenying0907 74"/>
            <p:cNvGrpSpPr/>
            <p:nvPr/>
          </p:nvGrpSpPr>
          <p:grpSpPr>
            <a:xfrm>
              <a:off x="5344874" y="879096"/>
              <a:ext cx="1520414" cy="1520414"/>
              <a:chOff x="0" y="0"/>
              <a:chExt cx="1520414" cy="1520414"/>
            </a:xfrm>
          </p:grpSpPr>
          <p:sp>
            <p:nvSpPr>
              <p:cNvPr id="62515" name="淘宝店chenying0907 75"/>
              <p:cNvSpPr/>
              <p:nvPr/>
            </p:nvSpPr>
            <p:spPr>
              <a:xfrm>
                <a:off x="52" y="11"/>
                <a:ext cx="1520772" cy="1520188"/>
              </a:xfrm>
              <a:prstGeom prst="rect">
                <a:avLst/>
              </a:prstGeom>
              <a:noFill/>
              <a:ln w="19050" cap="flat" cmpd="sng">
                <a:solidFill>
                  <a:srgbClr val="A5A5A5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ctr"/>
              <a:p>
                <a:pPr algn="ctr"/>
                <a:endParaRPr lang="zh-CN" altLang="en-US" dirty="0">
                  <a:solidFill>
                    <a:srgbClr val="FFFFFF"/>
                  </a:solidFill>
                  <a:latin typeface="等线" panose="02010600030101010101" charset="-122"/>
                  <a:ea typeface="宋体" panose="02010600030101010101" pitchFamily="2" charset="-122"/>
                </a:endParaRPr>
              </a:p>
            </p:txBody>
          </p:sp>
          <p:cxnSp>
            <p:nvCxnSpPr>
              <p:cNvPr id="62516" name="直接连接符 76"/>
              <p:cNvCxnSpPr/>
              <p:nvPr/>
            </p:nvCxnSpPr>
            <p:spPr>
              <a:xfrm>
                <a:off x="52" y="11"/>
                <a:ext cx="1520772" cy="1520188"/>
              </a:xfrm>
              <a:prstGeom prst="line">
                <a:avLst/>
              </a:prstGeom>
              <a:ln w="6350" cap="flat" cmpd="sng">
                <a:solidFill>
                  <a:srgbClr val="A5A5A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517" name="直接连接符 77"/>
              <p:cNvCxnSpPr/>
              <p:nvPr/>
            </p:nvCxnSpPr>
            <p:spPr>
              <a:xfrm flipH="1">
                <a:off x="52" y="11"/>
                <a:ext cx="1520772" cy="1520188"/>
              </a:xfrm>
              <a:prstGeom prst="line">
                <a:avLst/>
              </a:prstGeom>
              <a:ln w="6350" cap="flat" cmpd="sng">
                <a:solidFill>
                  <a:srgbClr val="A5A5A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518" name="直接连接符 78"/>
              <p:cNvCxnSpPr/>
              <p:nvPr/>
            </p:nvCxnSpPr>
            <p:spPr>
              <a:xfrm flipH="1">
                <a:off x="52" y="760105"/>
                <a:ext cx="1520772" cy="1"/>
              </a:xfrm>
              <a:prstGeom prst="line">
                <a:avLst/>
              </a:prstGeom>
              <a:ln w="6350" cap="flat" cmpd="sng">
                <a:solidFill>
                  <a:srgbClr val="A5A5A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519" name="直接连接符 79"/>
              <p:cNvCxnSpPr/>
              <p:nvPr/>
            </p:nvCxnSpPr>
            <p:spPr>
              <a:xfrm>
                <a:off x="760438" y="11"/>
                <a:ext cx="1" cy="1520188"/>
              </a:xfrm>
              <a:prstGeom prst="line">
                <a:avLst/>
              </a:prstGeom>
              <a:ln w="6350" cap="flat" cmpd="sng">
                <a:solidFill>
                  <a:srgbClr val="A5A5A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3545" name="文本框 6014"/>
          <p:cNvSpPr/>
          <p:nvPr/>
        </p:nvSpPr>
        <p:spPr>
          <a:xfrm>
            <a:off x="6384925" y="2941638"/>
            <a:ext cx="1662113" cy="15208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9600" dirty="0">
                <a:solidFill>
                  <a:srgbClr val="000000"/>
                </a:solidFill>
                <a:latin typeface="方正行楷繁体" panose="03000509000000000000" pitchFamily="2" charset="-122"/>
                <a:ea typeface="方正行楷繁体" panose="03000509000000000000" pitchFamily="2" charset="-122"/>
                <a:sym typeface="方正行楷繁体" panose="03000509000000000000" pitchFamily="2" charset="-122"/>
              </a:rPr>
              <a:t>观</a:t>
            </a:r>
            <a:endParaRPr lang="zh-CN" altLang="en-US" sz="9600" dirty="0">
              <a:solidFill>
                <a:srgbClr val="000000"/>
              </a:solidFill>
              <a:latin typeface="方正行楷繁体" panose="03000509000000000000" pitchFamily="2" charset="-122"/>
              <a:ea typeface="方正行楷繁体" panose="03000509000000000000" pitchFamily="2" charset="-122"/>
              <a:sym typeface="方正行楷繁体" panose="03000509000000000000" pitchFamily="2" charset="-122"/>
            </a:endParaRPr>
          </a:p>
        </p:txBody>
      </p:sp>
      <p:sp>
        <p:nvSpPr>
          <p:cNvPr id="63546" name="文本框 80"/>
          <p:cNvSpPr/>
          <p:nvPr/>
        </p:nvSpPr>
        <p:spPr>
          <a:xfrm>
            <a:off x="8010525" y="2941638"/>
            <a:ext cx="1662113" cy="15208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9600" dirty="0">
                <a:solidFill>
                  <a:srgbClr val="000000"/>
                </a:solidFill>
                <a:latin typeface="方正行楷繁体" panose="03000509000000000000" pitchFamily="2" charset="-122"/>
                <a:ea typeface="方正行楷繁体" panose="03000509000000000000" pitchFamily="2" charset="-122"/>
                <a:sym typeface="方正行楷繁体" panose="03000509000000000000" pitchFamily="2" charset="-122"/>
              </a:rPr>
              <a:t>赏</a:t>
            </a:r>
            <a:endParaRPr lang="zh-CN" altLang="en-US" sz="9600" dirty="0">
              <a:solidFill>
                <a:srgbClr val="000000"/>
              </a:solidFill>
              <a:latin typeface="方正行楷繁体" panose="03000509000000000000" pitchFamily="2" charset="-122"/>
              <a:ea typeface="方正行楷繁体" panose="03000509000000000000" pitchFamily="2" charset="-122"/>
              <a:sym typeface="方正行楷繁体" panose="03000509000000000000" pitchFamily="2" charset="-122"/>
            </a:endParaRPr>
          </a:p>
        </p:txBody>
      </p:sp>
      <p:sp>
        <p:nvSpPr>
          <p:cNvPr id="63547" name="文本框 81"/>
          <p:cNvSpPr/>
          <p:nvPr/>
        </p:nvSpPr>
        <p:spPr>
          <a:xfrm>
            <a:off x="4606925" y="2892425"/>
            <a:ext cx="1660525" cy="15208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9600" dirty="0">
                <a:solidFill>
                  <a:srgbClr val="000000"/>
                </a:solidFill>
                <a:latin typeface="方正行楷繁体" panose="03000509000000000000" pitchFamily="2" charset="-122"/>
                <a:ea typeface="方正行楷繁体" panose="03000509000000000000" pitchFamily="2" charset="-122"/>
                <a:sym typeface="方正行楷繁体" panose="03000509000000000000" pitchFamily="2" charset="-122"/>
              </a:rPr>
              <a:t>谢</a:t>
            </a:r>
            <a:endParaRPr lang="zh-CN" altLang="en-US" sz="9600" dirty="0">
              <a:solidFill>
                <a:srgbClr val="000000"/>
              </a:solidFill>
              <a:latin typeface="方正行楷繁体" panose="03000509000000000000" pitchFamily="2" charset="-122"/>
              <a:ea typeface="方正行楷繁体" panose="03000509000000000000" pitchFamily="2" charset="-122"/>
              <a:sym typeface="方正行楷繁体" panose="03000509000000000000" pitchFamily="2" charset="-122"/>
            </a:endParaRPr>
          </a:p>
        </p:txBody>
      </p:sp>
      <p:sp>
        <p:nvSpPr>
          <p:cNvPr id="63548" name="文本框 6013"/>
          <p:cNvSpPr/>
          <p:nvPr/>
        </p:nvSpPr>
        <p:spPr>
          <a:xfrm>
            <a:off x="2963863" y="2892425"/>
            <a:ext cx="1662112" cy="15208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9600" dirty="0">
                <a:solidFill>
                  <a:srgbClr val="000000"/>
                </a:solidFill>
                <a:latin typeface="方正行楷繁体" panose="03000509000000000000" pitchFamily="2" charset="-122"/>
                <a:ea typeface="方正行楷繁体" panose="03000509000000000000" pitchFamily="2" charset="-122"/>
                <a:sym typeface="方正行楷繁体" panose="03000509000000000000" pitchFamily="2" charset="-122"/>
              </a:rPr>
              <a:t>谢</a:t>
            </a:r>
            <a:endParaRPr lang="zh-CN" altLang="en-US" sz="9600" dirty="0">
              <a:solidFill>
                <a:srgbClr val="000000"/>
              </a:solidFill>
              <a:latin typeface="方正行楷繁体" panose="03000509000000000000" pitchFamily="2" charset="-122"/>
              <a:ea typeface="方正行楷繁体" panose="03000509000000000000" pitchFamily="2" charset="-122"/>
              <a:sym typeface="方正行楷繁体" panose="03000509000000000000" pitchFamily="2" charset="-122"/>
            </a:endParaRPr>
          </a:p>
        </p:txBody>
      </p:sp>
      <p:sp>
        <p:nvSpPr>
          <p:cNvPr id="62524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62525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7" dur="500"/>
                                        <p:tgtEl>
                                          <p:spTgt spid="63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ircle(in)">
                                      <p:cBhvr>
                                        <p:cTn id="11" dur="1000"/>
                                        <p:tgtEl>
                                          <p:spTgt spid="63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ircle(in)">
                                      <p:cBhvr>
                                        <p:cTn id="15" dur="1000"/>
                                        <p:tgtEl>
                                          <p:spTgt spid="63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ircle(in)">
                                      <p:cBhvr>
                                        <p:cTn id="19" dur="1000"/>
                                        <p:tgtEl>
                                          <p:spTgt spid="63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ircle(in)">
                                      <p:cBhvr>
                                        <p:cTn id="23" dur="1000"/>
                                        <p:tgtEl>
                                          <p:spTgt spid="63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545" grpId="0" bldLvl="0"/>
      <p:bldP spid="63546" grpId="0" bldLvl="0"/>
      <p:bldP spid="63547" grpId="0" bldLvl="0"/>
      <p:bldP spid="63548" grpId="0" bldLvl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266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969963"/>
            <a:ext cx="12192000" cy="69961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267" name="内容占位符 2"/>
          <p:cNvSpPr>
            <a:spLocks noGrp="1"/>
          </p:cNvSpPr>
          <p:nvPr>
            <p:ph type="subTitle"/>
          </p:nvPr>
        </p:nvSpPr>
        <p:spPr>
          <a:xfrm>
            <a:off x="1625600" y="1939925"/>
            <a:ext cx="10242550" cy="2979738"/>
          </a:xfrm>
          <a:ln/>
        </p:spPr>
        <p:txBody>
          <a:bodyPr wrap="square" anchor="t"/>
          <a:lstStyle>
            <a:lvl1pPr marL="0" lvl="0" indent="0" algn="ctr">
              <a:buClrTx/>
              <a:buSzTx/>
              <a:buFont typeface="Arial" panose="020B0604020202020204" pitchFamily="34" charset="0"/>
              <a:defRPr/>
            </a:lvl1pPr>
            <a:lvl2pPr marL="457200" lvl="1" indent="0" algn="ctr">
              <a:buClrTx/>
              <a:buSzTx/>
              <a:buFont typeface="Arial" panose="020B0604020202020204" pitchFamily="34" charset="0"/>
              <a:defRPr/>
            </a:lvl2pPr>
            <a:lvl3pPr marL="914400" lvl="2" indent="0" algn="ctr">
              <a:buClrTx/>
              <a:buSzTx/>
              <a:buFont typeface="Arial" panose="020B0604020202020204" pitchFamily="34" charset="0"/>
              <a:defRPr/>
            </a:lvl3pPr>
            <a:lvl4pPr marL="1371600" lvl="3" indent="0" algn="ctr">
              <a:buClrTx/>
              <a:buSzTx/>
              <a:buFont typeface="Arial" panose="020B0604020202020204" pitchFamily="34" charset="0"/>
              <a:defRPr/>
            </a:lvl4pPr>
            <a:lvl5pPr marL="1828800" lvl="4" indent="0" algn="ctr">
              <a:buClrTx/>
              <a:buSzTx/>
              <a:buFont typeface="Arial" panose="020B0604020202020204" pitchFamily="34" charset="0"/>
              <a:defRPr/>
            </a:lvl5pPr>
          </a:lstStyle>
          <a:p>
            <a:pPr marL="0" lvl="0" indent="0" algn="l">
              <a:buNone/>
            </a:pPr>
            <a:r>
              <a:rPr lang="zh-CN" altLang="en-US" sz="24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重为轻根，静为躁君；轻则失根，躁则失君。</a:t>
            </a:r>
            <a:endParaRPr lang="zh-CN" altLang="en-US" sz="2400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marL="0" lvl="0" indent="0" algn="l">
              <a:buNone/>
            </a:pPr>
            <a:r>
              <a:rPr lang="zh-CN" altLang="en-US" sz="24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                                        </a:t>
            </a:r>
            <a:endParaRPr lang="zh-CN" altLang="en-US" sz="2400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marL="0" lvl="0" indent="0" algn="l">
              <a:buNone/>
            </a:pPr>
            <a:r>
              <a:rPr lang="zh-CN" altLang="en-US" sz="24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                                                                                               ——《道德经·二十六章》</a:t>
            </a:r>
            <a:endParaRPr lang="zh-CN" altLang="en-US" sz="2400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marL="0" lvl="0" indent="0" algn="l">
              <a:buNone/>
            </a:pPr>
            <a:endParaRPr lang="zh-CN" altLang="en-US" sz="2400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marL="0" lvl="0" indent="0" algn="l">
              <a:buNone/>
            </a:pPr>
            <a:r>
              <a:rPr lang="zh-CN" altLang="en-US" sz="24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墙上芦苇，头重脚轻根底浅；山中芦笋，嘴尖皮厚腹中空。</a:t>
            </a:r>
            <a:endParaRPr lang="en-US" altLang="zh-CN" sz="2400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marL="0" lvl="0" indent="0" algn="l">
              <a:buNone/>
            </a:pPr>
            <a:endParaRPr lang="zh-CN" altLang="en-US" sz="2400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 marL="0" lvl="0" indent="0" algn="l">
              <a:buNone/>
            </a:pPr>
            <a:r>
              <a:rPr lang="zh-CN" altLang="en-US" sz="2400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                                                                                               ——明·解缙（毛泽东引）</a:t>
            </a:r>
            <a:endParaRPr lang="zh-CN" altLang="en-US" sz="2400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</p:txBody>
      </p:sp>
      <p:sp>
        <p:nvSpPr>
          <p:cNvPr id="11268" name="TextBox 24"/>
          <p:cNvSpPr/>
          <p:nvPr/>
        </p:nvSpPr>
        <p:spPr>
          <a:xfrm>
            <a:off x="444500" y="403225"/>
            <a:ext cx="5573713" cy="7191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重为轻根</a:t>
            </a:r>
            <a:endParaRPr lang="zh-CN" altLang="en-US" sz="4400" dirty="0">
              <a:solidFill>
                <a:srgbClr val="000000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11269" name="Picture 272" descr="28"/>
          <p:cNvPicPr>
            <a:picLocks noChangeAspect="1"/>
          </p:cNvPicPr>
          <p:nvPr/>
        </p:nvPicPr>
        <p:blipFill>
          <a:blip r:embed="rId2"/>
          <a:srcRect l="2" r="-4291" b="14368"/>
          <a:stretch>
            <a:fillRect/>
          </a:stretch>
        </p:blipFill>
        <p:spPr>
          <a:xfrm>
            <a:off x="2740025" y="142875"/>
            <a:ext cx="1530350" cy="9604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45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10246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7" dur="10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charRg st="0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>
                                      <p:cBhvr>
                                        <p:cTn id="14" dur="500"/>
                                        <p:tgtEl>
                                          <p:spTgt spid="11267">
                                            <p:txEl>
                                              <p:charRg st="0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charRg st="21" end="6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>
                                      <p:cBhvr>
                                        <p:cTn id="19" dur="500"/>
                                        <p:tgtEl>
                                          <p:spTgt spid="11267">
                                            <p:txEl>
                                              <p:charRg st="21" end="6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charRg st="62" end="17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>
                                      <p:cBhvr>
                                        <p:cTn id="24" dur="500"/>
                                        <p:tgtEl>
                                          <p:spTgt spid="11267">
                                            <p:txEl>
                                              <p:charRg st="62" end="17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charRg st="171" end="19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>
                                      <p:cBhvr>
                                        <p:cTn id="29" dur="500"/>
                                        <p:tgtEl>
                                          <p:spTgt spid="11267">
                                            <p:txEl>
                                              <p:charRg st="171" end="19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charRg st="199" end="30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>
                                      <p:cBhvr>
                                        <p:cTn id="34" dur="500"/>
                                        <p:tgtEl>
                                          <p:spTgt spid="11267">
                                            <p:txEl>
                                              <p:charRg st="199" end="30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41" dur="500" tmFilter="0,0; .5, 1; 1, 1"/>
                                        <p:tgtEl>
                                          <p:spTgt spid="11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7" grpId="0" bldLvl="0" build="p"/>
      <p:bldP spid="11268" grpId="0" bldLvl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265" name="淘宝店chenying0907 3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7673386" flipH="1" flipV="1">
            <a:off x="8072438" y="128588"/>
            <a:ext cx="2800350" cy="36258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1266" name="淘宝店chenying0907 1"/>
          <p:cNvGrpSpPr/>
          <p:nvPr/>
        </p:nvGrpSpPr>
        <p:grpSpPr>
          <a:xfrm>
            <a:off x="-14287" y="2782888"/>
            <a:ext cx="12220575" cy="4075112"/>
            <a:chOff x="0" y="0"/>
            <a:chExt cx="12219547" cy="4568523"/>
          </a:xfrm>
        </p:grpSpPr>
        <p:sp>
          <p:nvSpPr>
            <p:cNvPr id="11267" name="淘宝店chenying0907 15"/>
            <p:cNvSpPr/>
            <p:nvPr/>
          </p:nvSpPr>
          <p:spPr>
            <a:xfrm rot="5400000">
              <a:off x="3856672" y="-3842394"/>
              <a:ext cx="4520471" cy="12205260"/>
            </a:xfrm>
            <a:custGeom>
              <a:avLst/>
              <a:gdLst/>
              <a:ahLst/>
              <a:cxnLst>
                <a:cxn ang="0">
                  <a:pos x="215743" y="0"/>
                </a:cxn>
                <a:cxn ang="0">
                  <a:pos x="4569245" y="0"/>
                </a:cxn>
                <a:cxn ang="0">
                  <a:pos x="4569245" y="12205771"/>
                </a:cxn>
                <a:cxn ang="0">
                  <a:pos x="215743" y="12205771"/>
                </a:cxn>
                <a:cxn ang="0">
                  <a:pos x="215743" y="0"/>
                </a:cxn>
              </a:cxnLst>
              <a:pathLst>
                <a:path w="4520235" h="12205771">
                  <a:moveTo>
                    <a:pt x="166733" y="0"/>
                  </a:moveTo>
                  <a:lnTo>
                    <a:pt x="4520235" y="0"/>
                  </a:lnTo>
                  <a:lnTo>
                    <a:pt x="4520235" y="12205771"/>
                  </a:lnTo>
                  <a:lnTo>
                    <a:pt x="166733" y="12205771"/>
                  </a:lnTo>
                  <a:cubicBezTo>
                    <a:pt x="-318690" y="9209626"/>
                    <a:pt x="437666" y="4136323"/>
                    <a:pt x="166733" y="0"/>
                  </a:cubicBezTo>
                  <a:close/>
                </a:path>
              </a:pathLst>
            </a:custGeom>
            <a:solidFill>
              <a:srgbClr val="EBEBEB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1268" name="淘宝店chenying0907 16"/>
            <p:cNvSpPr/>
            <p:nvPr/>
          </p:nvSpPr>
          <p:spPr>
            <a:xfrm rot="5400000">
              <a:off x="3833495" y="-3803241"/>
              <a:ext cx="4538268" cy="12205260"/>
            </a:xfrm>
            <a:custGeom>
              <a:avLst/>
              <a:gdLst/>
              <a:ahLst/>
              <a:cxnLst>
                <a:cxn ang="0">
                  <a:pos x="210724" y="0"/>
                </a:cxn>
                <a:cxn ang="0">
                  <a:pos x="4564226" y="0"/>
                </a:cxn>
                <a:cxn ang="0">
                  <a:pos x="4564226" y="12205771"/>
                </a:cxn>
                <a:cxn ang="0">
                  <a:pos x="210724" y="12205771"/>
                </a:cxn>
                <a:cxn ang="0">
                  <a:pos x="210724" y="0"/>
                </a:cxn>
              </a:cxnLst>
              <a:pathLst>
                <a:path w="4538560" h="12205774">
                  <a:moveTo>
                    <a:pt x="162480" y="0"/>
                  </a:moveTo>
                  <a:lnTo>
                    <a:pt x="4538560" y="0"/>
                  </a:lnTo>
                  <a:lnTo>
                    <a:pt x="4538560" y="12205771"/>
                  </a:lnTo>
                  <a:lnTo>
                    <a:pt x="162481" y="12205774"/>
                  </a:lnTo>
                  <a:cubicBezTo>
                    <a:pt x="-289073" y="9175763"/>
                    <a:pt x="365680" y="4034724"/>
                    <a:pt x="162480" y="0"/>
                  </a:cubicBezTo>
                  <a:close/>
                </a:path>
              </a:pathLst>
            </a:custGeom>
            <a:blipFill rotWithShape="1">
              <a:blip r:embed="rId2">
                <a:alphaModFix amt="25999"/>
              </a:blip>
            </a:blip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12294" name="淘宝店chenying0907 19"/>
          <p:cNvSpPr/>
          <p:nvPr/>
        </p:nvSpPr>
        <p:spPr>
          <a:xfrm>
            <a:off x="590550" y="3405188"/>
            <a:ext cx="5364163" cy="156845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人生、社会及宇宙最深刻的道理，只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有安静下来才能够体会；那些心神不宁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的人，一辈子昏昏沉沉，浑浑噩噩，到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死都活不明白。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sp>
        <p:nvSpPr>
          <p:cNvPr id="12295" name="直接连接符 23"/>
          <p:cNvSpPr/>
          <p:nvPr/>
        </p:nvSpPr>
        <p:spPr>
          <a:xfrm flipH="1">
            <a:off x="6124575" y="3544888"/>
            <a:ext cx="11113" cy="947737"/>
          </a:xfrm>
          <a:prstGeom prst="line">
            <a:avLst/>
          </a:prstGeom>
          <a:ln w="63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296" name="文本框 26"/>
          <p:cNvSpPr/>
          <p:nvPr/>
        </p:nvSpPr>
        <p:spPr>
          <a:xfrm>
            <a:off x="1441450" y="1452563"/>
            <a:ext cx="9305925" cy="119856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2400" b="1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rPr>
              <a:t>道造化之精，性天之妙，唯静观者能知之，唯静养者能契之。</a:t>
            </a:r>
            <a:endParaRPr lang="zh-CN" altLang="en-US" sz="24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r>
              <a:rPr lang="zh-CN" altLang="en-US" sz="2400" b="1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rPr>
              <a:t>                                                                        </a:t>
            </a:r>
            <a:endParaRPr lang="en-US" altLang="zh-CN" sz="24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r>
              <a:rPr lang="en-US" altLang="zh-CN" sz="2400" b="1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rPr>
              <a:t>                                                                          </a:t>
            </a:r>
            <a:r>
              <a:rPr lang="zh-CN" altLang="en-US" sz="2400" b="1" dirty="0">
                <a:solidFill>
                  <a:srgbClr val="0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</a:rPr>
              <a:t>  ——明·吕坤《呻吟语》</a:t>
            </a:r>
            <a:endParaRPr lang="zh-CN" altLang="en-US" sz="2400" b="1" dirty="0">
              <a:solidFill>
                <a:srgbClr val="000000"/>
              </a:solidFill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</p:txBody>
      </p:sp>
      <p:sp>
        <p:nvSpPr>
          <p:cNvPr id="12297" name="淘宝店chenying0907 21"/>
          <p:cNvSpPr/>
          <p:nvPr/>
        </p:nvSpPr>
        <p:spPr>
          <a:xfrm>
            <a:off x="6361113" y="3405188"/>
            <a:ext cx="5059362" cy="156845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正如水只有安静下来才能映照日月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一样，人心不宁静，怎么能把握生命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的真谛，洞察人生的奥妙，掌握命运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  <a:p>
            <a:r>
              <a:rPr lang="zh-CN" altLang="en-US" sz="2400" dirty="0">
                <a:solidFill>
                  <a:srgbClr val="C00000"/>
                </a:solidFill>
                <a:latin typeface="方正古隶简体" panose="03000509000000000000" pitchFamily="1" charset="-122"/>
                <a:ea typeface="方正古隶简体" panose="03000509000000000000" pitchFamily="1" charset="-122"/>
                <a:sym typeface="方正古隶简体" panose="03000509000000000000" pitchFamily="1" charset="-122"/>
              </a:rPr>
              <a:t>的玄机？</a:t>
            </a:r>
            <a:endParaRPr lang="zh-CN" altLang="en-US" sz="2400" dirty="0">
              <a:solidFill>
                <a:srgbClr val="C00000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pic>
        <p:nvPicPr>
          <p:cNvPr id="11273" name="淘宝店chenying0907 138"/>
          <p:cNvPicPr>
            <a:picLocks noChangeAspect="1"/>
          </p:cNvPicPr>
          <p:nvPr/>
        </p:nvPicPr>
        <p:blipFill>
          <a:blip r:embed="rId3">
            <a:grayscl/>
          </a:blip>
          <a:srcRect l="-854" t="45441" r="73282" b="11829"/>
          <a:stretch>
            <a:fillRect/>
          </a:stretch>
        </p:blipFill>
        <p:spPr>
          <a:xfrm rot="5219981">
            <a:off x="368300" y="5027613"/>
            <a:ext cx="1239838" cy="197008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274" name="淘宝店chenying0907 139"/>
          <p:cNvPicPr>
            <a:picLocks noChangeAspect="1"/>
          </p:cNvPicPr>
          <p:nvPr/>
        </p:nvPicPr>
        <p:blipFill>
          <a:blip r:embed="rId3">
            <a:grayscl/>
          </a:blip>
          <a:srcRect l="43741" t="13988" r="32523" b="39980"/>
          <a:stretch>
            <a:fillRect/>
          </a:stretch>
        </p:blipFill>
        <p:spPr>
          <a:xfrm rot="5400000">
            <a:off x="2025650" y="4752975"/>
            <a:ext cx="1066800" cy="21209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275" name="淘宝店chenying0907 140"/>
          <p:cNvPicPr>
            <a:picLocks noChangeAspect="1"/>
          </p:cNvPicPr>
          <p:nvPr/>
        </p:nvPicPr>
        <p:blipFill>
          <a:blip r:embed="rId3">
            <a:grayscl/>
          </a:blip>
          <a:srcRect l="43741" t="43053" r="-2121" b="32532"/>
          <a:stretch>
            <a:fillRect/>
          </a:stretch>
        </p:blipFill>
        <p:spPr>
          <a:xfrm>
            <a:off x="3024188" y="5221288"/>
            <a:ext cx="2624137" cy="11255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276" name="淘宝店chenying0907 141"/>
          <p:cNvPicPr>
            <a:picLocks noChangeAspect="1"/>
          </p:cNvPicPr>
          <p:nvPr/>
        </p:nvPicPr>
        <p:blipFill>
          <a:blip r:embed="rId3">
            <a:grayscl/>
          </a:blip>
          <a:srcRect l="-854" t="45441" r="73282" b="11829"/>
          <a:stretch>
            <a:fillRect/>
          </a:stretch>
        </p:blipFill>
        <p:spPr>
          <a:xfrm rot="5219981">
            <a:off x="5695950" y="5130800"/>
            <a:ext cx="1239838" cy="197008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277" name="淘宝店chenying0907 142"/>
          <p:cNvPicPr>
            <a:picLocks noChangeAspect="1"/>
          </p:cNvPicPr>
          <p:nvPr/>
        </p:nvPicPr>
        <p:blipFill>
          <a:blip r:embed="rId3">
            <a:grayscl/>
          </a:blip>
          <a:srcRect l="43741" t="43053" r="-2121" b="32532"/>
          <a:stretch>
            <a:fillRect/>
          </a:stretch>
        </p:blipFill>
        <p:spPr>
          <a:xfrm>
            <a:off x="6711950" y="5343525"/>
            <a:ext cx="2624138" cy="11239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278" name="淘宝店chenying0907 143"/>
          <p:cNvPicPr>
            <a:picLocks noChangeAspect="1"/>
          </p:cNvPicPr>
          <p:nvPr/>
        </p:nvPicPr>
        <p:blipFill>
          <a:blip r:embed="rId3">
            <a:grayscl/>
          </a:blip>
          <a:srcRect l="43741" t="13988" r="32523" b="39980"/>
          <a:stretch>
            <a:fillRect/>
          </a:stretch>
        </p:blipFill>
        <p:spPr>
          <a:xfrm rot="5400000">
            <a:off x="9153525" y="4953000"/>
            <a:ext cx="1066800" cy="21209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279" name="淘宝店chenying0907 144"/>
          <p:cNvPicPr>
            <a:picLocks noChangeAspect="1"/>
          </p:cNvPicPr>
          <p:nvPr/>
        </p:nvPicPr>
        <p:blipFill>
          <a:blip r:embed="rId3">
            <a:grayscl/>
          </a:blip>
          <a:srcRect l="-854" t="45441" r="73282" b="11829"/>
          <a:stretch>
            <a:fillRect/>
          </a:stretch>
        </p:blipFill>
        <p:spPr>
          <a:xfrm rot="5219981">
            <a:off x="10674350" y="5292725"/>
            <a:ext cx="1238250" cy="19716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305" name="TextBox 24"/>
          <p:cNvSpPr/>
          <p:nvPr/>
        </p:nvSpPr>
        <p:spPr>
          <a:xfrm>
            <a:off x="444500" y="403225"/>
            <a:ext cx="5573713" cy="7191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方正行楷简体" panose="03000509000000000000" pitchFamily="2" charset="-122"/>
                <a:ea typeface="方正行楷简体" panose="03000509000000000000" pitchFamily="2" charset="-122"/>
                <a:sym typeface="方正行楷简体" panose="03000509000000000000" pitchFamily="2" charset="-122"/>
              </a:rPr>
              <a:t>静为躁君</a:t>
            </a:r>
            <a:endParaRPr lang="zh-CN" altLang="en-US" sz="4400" dirty="0">
              <a:solidFill>
                <a:srgbClr val="000000"/>
              </a:solidFill>
              <a:latin typeface="方正行楷简体" panose="03000509000000000000" pitchFamily="2" charset="-122"/>
              <a:ea typeface="方正行楷简体" panose="03000509000000000000" pitchFamily="2" charset="-122"/>
              <a:sym typeface="方正行楷简体" panose="03000509000000000000" pitchFamily="2" charset="-122"/>
            </a:endParaRPr>
          </a:p>
        </p:txBody>
      </p:sp>
      <p:pic>
        <p:nvPicPr>
          <p:cNvPr id="12306" name="Picture 272" descr="28"/>
          <p:cNvPicPr>
            <a:picLocks noChangeAspect="1"/>
          </p:cNvPicPr>
          <p:nvPr/>
        </p:nvPicPr>
        <p:blipFill>
          <a:blip r:embed="rId4"/>
          <a:srcRect l="2" r="-4291" b="14368"/>
          <a:stretch>
            <a:fillRect/>
          </a:stretch>
        </p:blipFill>
        <p:spPr>
          <a:xfrm>
            <a:off x="2740025" y="142875"/>
            <a:ext cx="1530350" cy="9604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282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3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3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3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1" dur="500" tmFilter="0,0; .5, 1; 1, 1"/>
                                        <p:tgtEl>
                                          <p:spTgt spid="12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3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6">
                                            <p:txEl>
                                              <p:charRg st="0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>
                                      <p:cBhvr>
                                        <p:cTn id="19" dur="1000"/>
                                        <p:tgtEl>
                                          <p:spTgt spid="12296">
                                            <p:txEl>
                                              <p:charRg st="0" end="2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6">
                                            <p:txEl>
                                              <p:charRg st="28" end="10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>
                                      <p:cBhvr>
                                        <p:cTn id="24" dur="1000"/>
                                        <p:tgtEl>
                                          <p:spTgt spid="12296">
                                            <p:txEl>
                                              <p:charRg st="28" end="10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6">
                                            <p:txEl>
                                              <p:charRg st="101" end="18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>
                                      <p:cBhvr>
                                        <p:cTn id="29" dur="1000"/>
                                        <p:tgtEl>
                                          <p:spTgt spid="12296">
                                            <p:txEl>
                                              <p:charRg st="101" end="18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96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>
                                      <p:cBhvr>
                                        <p:cTn id="33" dur="500"/>
                                        <p:tgtEl>
                                          <p:spTgt spid="12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100"/>
                            </p:stCondLst>
                            <p:childTnLst>
                              <p:par>
                                <p:cTn id="35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>
                                            <p:txEl>
                                              <p:charRg st="0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>
                                      <p:cBhvr>
                                        <p:cTn id="37" dur="1000"/>
                                        <p:tgtEl>
                                          <p:spTgt spid="12294">
                                            <p:txEl>
                                              <p:charRg st="0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>
                                            <p:txEl>
                                              <p:charRg st="17" end="3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>
                                      <p:cBhvr>
                                        <p:cTn id="42" dur="1000"/>
                                        <p:tgtEl>
                                          <p:spTgt spid="12294">
                                            <p:txEl>
                                              <p:charRg st="17" end="3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>
                                            <p:txEl>
                                              <p:charRg st="35" end="5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>
                                      <p:cBhvr>
                                        <p:cTn id="47" dur="1000"/>
                                        <p:tgtEl>
                                          <p:spTgt spid="12294">
                                            <p:txEl>
                                              <p:charRg st="35" end="5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>
                                            <p:txEl>
                                              <p:charRg st="53" end="6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>
                                      <p:cBhvr>
                                        <p:cTn id="52" dur="1000"/>
                                        <p:tgtEl>
                                          <p:spTgt spid="12294">
                                            <p:txEl>
                                              <p:charRg st="53" end="6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600"/>
                            </p:stCondLst>
                            <p:childTnLst>
                              <p:par>
                                <p:cTn id="54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7">
                                            <p:txEl>
                                              <p:charRg st="0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>
                                      <p:cBhvr>
                                        <p:cTn id="56" dur="1000"/>
                                        <p:tgtEl>
                                          <p:spTgt spid="12297">
                                            <p:txEl>
                                              <p:charRg st="0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7">
                                            <p:txEl>
                                              <p:charRg st="16" end="3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>
                                      <p:cBhvr>
                                        <p:cTn id="61" dur="1000"/>
                                        <p:tgtEl>
                                          <p:spTgt spid="12297">
                                            <p:txEl>
                                              <p:charRg st="16" end="3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7">
                                            <p:txEl>
                                              <p:charRg st="33" end="5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>
                                      <p:cBhvr>
                                        <p:cTn id="66" dur="1000"/>
                                        <p:tgtEl>
                                          <p:spTgt spid="12297">
                                            <p:txEl>
                                              <p:charRg st="33" end="5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7">
                                            <p:txEl>
                                              <p:charRg st="50" end="5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>
                                      <p:cBhvr>
                                        <p:cTn id="71" dur="1000"/>
                                        <p:tgtEl>
                                          <p:spTgt spid="12297">
                                            <p:txEl>
                                              <p:charRg st="50" end="5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4" grpId="0" bldLvl="0" build="p"/>
      <p:bldP spid="12296" grpId="0" bldLvl="0" build="p"/>
      <p:bldP spid="12297" grpId="0" bldLvl="0" build="p"/>
      <p:bldP spid="12305" grpId="0" bldLvl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314" name="文本占位符 29697"/>
          <p:cNvSpPr>
            <a:spLocks noGrp="1"/>
          </p:cNvSpPr>
          <p:nvPr>
            <p:ph idx="4294967295"/>
          </p:nvPr>
        </p:nvSpPr>
        <p:spPr>
          <a:xfrm>
            <a:off x="1701800" y="1419225"/>
            <a:ext cx="10599738" cy="4343400"/>
          </a:xfrm>
          <a:solidFill>
            <a:schemeClr val="bg1">
              <a:alpha val="20000"/>
            </a:schemeClr>
          </a:solidFill>
        </p:spPr>
        <p:txBody>
          <a:bodyPr wrap="square" anchor="t"/>
          <a:p>
            <a:pPr marL="0" indent="0" fontAlgn="base">
              <a:lnSpc>
                <a:spcPct val="80000"/>
              </a:lnSpc>
              <a:spcBef>
                <a:spcPct val="50000"/>
              </a:spcBef>
              <a:buNone/>
            </a:pPr>
            <a:r>
              <a:rPr lang="en-US" altLang="zh-CN" sz="1200" strike="noStrike" noProof="1" dirty="0">
                <a:solidFill>
                  <a:srgbClr val="FF6600"/>
                </a:solidFill>
                <a:effectLst>
                  <a:outerShdw blurRad="38100" dist="38100" dir="2700000">
                    <a:srgbClr val="000000"/>
                  </a:outerShdw>
                </a:effectLst>
                <a:sym typeface="Arial" panose="020B0604020202020204" pitchFamily="34" charset="0"/>
              </a:rPr>
              <a:t>     </a:t>
            </a:r>
            <a:r>
              <a:rPr lang="en-US" altLang="zh-CN" sz="2100" strike="noStrike" noProof="1" dirty="0">
                <a:solidFill>
                  <a:schemeClr val="hlink"/>
                </a:solidFill>
                <a:ea typeface="楷体" panose="02010609060101010101" pitchFamily="1" charset="-122"/>
                <a:sym typeface="Arial" panose="020B0604020202020204" pitchFamily="34" charset="0"/>
              </a:rPr>
              <a:t>                      </a:t>
            </a:r>
            <a:r>
              <a:rPr lang="en-US" altLang="zh-CN" sz="2000" strike="noStrike" noProof="1" dirty="0">
                <a:solidFill>
                  <a:srgbClr val="5F5F5F"/>
                </a:solidFill>
                <a:latin typeface="黑体" panose="02010609060101010101" pitchFamily="2" charset="-122"/>
                <a:ea typeface="楷体" panose="02010609060101010101" pitchFamily="1" charset="-122"/>
                <a:sym typeface="Arial" panose="020B0604020202020204" pitchFamily="34" charset="0"/>
              </a:rPr>
              <a:t>   </a:t>
            </a:r>
            <a:endParaRPr lang="en-US" altLang="zh-CN" sz="2000" strike="noStrike" noProof="1" dirty="0">
              <a:solidFill>
                <a:srgbClr val="5F5F5F"/>
              </a:solidFill>
              <a:latin typeface="黑体" panose="02010609060101010101" pitchFamily="2" charset="-122"/>
              <a:ea typeface="楷体" panose="02010609060101010101" pitchFamily="1" charset="-122"/>
              <a:sym typeface="Arial" panose="020B0604020202020204" pitchFamily="34" charset="0"/>
            </a:endParaRPr>
          </a:p>
          <a:p>
            <a:pPr marL="0" indent="0" fontAlgn="base">
              <a:lnSpc>
                <a:spcPct val="80000"/>
              </a:lnSpc>
              <a:spcBef>
                <a:spcPct val="50000"/>
              </a:spcBef>
              <a:buNone/>
            </a:pPr>
            <a:r>
              <a:rPr lang="en-US" altLang="zh-CN" sz="2000" strike="noStrike" noProof="1" dirty="0">
                <a:solidFill>
                  <a:srgbClr val="5F5F5F"/>
                </a:solidFill>
                <a:latin typeface="黑体" panose="02010609060101010101" pitchFamily="2" charset="-122"/>
                <a:ea typeface="楷体" panose="02010609060101010101" pitchFamily="1" charset="-122"/>
                <a:sym typeface="Arial" panose="020B0604020202020204" pitchFamily="34" charset="0"/>
              </a:rPr>
              <a:t>                 </a:t>
            </a:r>
            <a:r>
              <a:rPr lang="zh-CN" altLang="en-US" sz="2000" strike="noStrike" noProof="1" dirty="0">
                <a:solidFill>
                  <a:srgbClr val="5F5F5F"/>
                </a:solidFill>
                <a:latin typeface="黑体" panose="02010609060101010101" pitchFamily="2" charset="-122"/>
                <a:ea typeface="楷体" panose="02010609060101010101" pitchFamily="1" charset="-122"/>
                <a:sym typeface="Arial" panose="020B0604020202020204" pitchFamily="34" charset="0"/>
              </a:rPr>
              <a:t>观书有感 </a:t>
            </a:r>
            <a:r>
              <a:rPr lang="zh-CN" altLang="en-US" sz="2000" strike="noStrike" noProof="1" dirty="0">
                <a:solidFill>
                  <a:srgbClr val="0070C0"/>
                </a:solidFill>
                <a:ea typeface="楷体" panose="02010609060101010101" pitchFamily="1" charset="-122"/>
                <a:sym typeface="Arial" panose="020B0604020202020204" pitchFamily="34" charset="0"/>
              </a:rPr>
              <a:t>  </a:t>
            </a:r>
            <a:r>
              <a:rPr lang="zh-CN" altLang="en-US" sz="2000" strike="noStrike" noProof="1" dirty="0">
                <a:solidFill>
                  <a:srgbClr val="808080"/>
                </a:solidFill>
                <a:ea typeface="楷体" panose="02010609060101010101" pitchFamily="1" charset="-122"/>
                <a:sym typeface="Arial" panose="020B0604020202020204" pitchFamily="34" charset="0"/>
              </a:rPr>
              <a:t> 朱熹</a:t>
            </a:r>
            <a:endParaRPr lang="zh-CN" altLang="en-US" sz="2000" strike="noStrike" noProof="1" dirty="0">
              <a:solidFill>
                <a:srgbClr val="808080"/>
              </a:solidFill>
              <a:ea typeface="楷体" panose="02010609060101010101" pitchFamily="1" charset="-122"/>
              <a:sym typeface="Arial" panose="020B0604020202020204" pitchFamily="34" charset="0"/>
            </a:endParaRPr>
          </a:p>
          <a:p>
            <a:pPr marL="0" indent="0" fontAlgn="base">
              <a:lnSpc>
                <a:spcPct val="80000"/>
              </a:lnSpc>
              <a:spcBef>
                <a:spcPct val="50000"/>
              </a:spcBef>
              <a:buNone/>
            </a:pPr>
            <a:r>
              <a:rPr lang="zh-CN" altLang="en-US" sz="2000" strike="noStrike" noProof="1" dirty="0">
                <a:solidFill>
                  <a:srgbClr val="0070C0"/>
                </a:solidFill>
                <a:ea typeface="楷体" panose="02010609060101010101" pitchFamily="1" charset="-122"/>
                <a:sym typeface="Arial" panose="020B0604020202020204" pitchFamily="34" charset="0"/>
              </a:rPr>
              <a:t>       </a:t>
            </a:r>
            <a:r>
              <a:rPr lang="zh-CN" altLang="en-US" sz="2000" strike="noStrike" noProof="1" dirty="0">
                <a:solidFill>
                  <a:schemeClr val="hlink"/>
                </a:solidFill>
                <a:ea typeface="楷体" panose="02010609060101010101" pitchFamily="1" charset="-122"/>
                <a:sym typeface="Arial" panose="020B0604020202020204" pitchFamily="34" charset="0"/>
              </a:rPr>
              <a:t>半亩方塘一鉴开，天光云影共徘徊。</a:t>
            </a:r>
            <a:endParaRPr lang="zh-CN" altLang="en-US" sz="2000" strike="noStrike" noProof="1" dirty="0">
              <a:solidFill>
                <a:schemeClr val="hlink"/>
              </a:solidFill>
              <a:ea typeface="楷体" panose="02010609060101010101" pitchFamily="1" charset="-122"/>
              <a:sym typeface="Arial" panose="020B0604020202020204" pitchFamily="34" charset="0"/>
            </a:endParaRPr>
          </a:p>
          <a:p>
            <a:pPr marL="0" indent="0" fontAlgn="base">
              <a:lnSpc>
                <a:spcPct val="80000"/>
              </a:lnSpc>
              <a:spcBef>
                <a:spcPct val="50000"/>
              </a:spcBef>
              <a:buNone/>
            </a:pPr>
            <a:r>
              <a:rPr lang="zh-CN" altLang="en-US" sz="2000" strike="noStrike" noProof="1" dirty="0">
                <a:solidFill>
                  <a:srgbClr val="0070C0"/>
                </a:solidFill>
                <a:ea typeface="楷体" panose="02010609060101010101" pitchFamily="1" charset="-122"/>
                <a:sym typeface="Arial" panose="020B0604020202020204" pitchFamily="34" charset="0"/>
              </a:rPr>
              <a:t>      </a:t>
            </a:r>
            <a:r>
              <a:rPr lang="zh-CN" altLang="en-US" sz="2000" strike="noStrike" noProof="1" dirty="0">
                <a:solidFill>
                  <a:srgbClr val="5F5F5F"/>
                </a:solidFill>
                <a:latin typeface="黑体" panose="02010609060101010101" pitchFamily="2" charset="-122"/>
                <a:ea typeface="楷体" panose="02010609060101010101" pitchFamily="1" charset="-122"/>
                <a:sym typeface="Arial" panose="020B0604020202020204" pitchFamily="34" charset="0"/>
              </a:rPr>
              <a:t> 问渠那得清如许</a:t>
            </a:r>
            <a:r>
              <a:rPr lang="en-US" altLang="zh-CN" sz="2000" strike="noStrike" noProof="1" dirty="0">
                <a:solidFill>
                  <a:srgbClr val="5F5F5F"/>
                </a:solidFill>
                <a:latin typeface="黑体" panose="02010609060101010101" pitchFamily="2" charset="-122"/>
                <a:ea typeface="楷体" panose="02010609060101010101" pitchFamily="1" charset="-122"/>
                <a:sym typeface="Arial" panose="020B0604020202020204" pitchFamily="34" charset="0"/>
              </a:rPr>
              <a:t>? </a:t>
            </a:r>
            <a:r>
              <a:rPr lang="zh-CN" altLang="en-US" sz="2000" strike="noStrike" noProof="1" dirty="0">
                <a:solidFill>
                  <a:srgbClr val="5F5F5F"/>
                </a:solidFill>
                <a:latin typeface="黑体" panose="02010609060101010101" pitchFamily="2" charset="-122"/>
                <a:ea typeface="楷体" panose="02010609060101010101" pitchFamily="1" charset="-122"/>
                <a:sym typeface="Arial" panose="020B0604020202020204" pitchFamily="34" charset="0"/>
              </a:rPr>
              <a:t>为有源头活水来。</a:t>
            </a:r>
            <a:endParaRPr lang="zh-CN" altLang="en-US" sz="2000" strike="noStrike" noProof="1" dirty="0">
              <a:solidFill>
                <a:srgbClr val="5F5F5F"/>
              </a:solidFill>
              <a:latin typeface="黑体" panose="02010609060101010101" pitchFamily="2" charset="-122"/>
              <a:ea typeface="楷体" panose="02010609060101010101" pitchFamily="1" charset="-122"/>
              <a:sym typeface="Arial" panose="020B0604020202020204" pitchFamily="34" charset="0"/>
            </a:endParaRPr>
          </a:p>
          <a:p>
            <a:pPr marL="0" indent="0" fontAlgn="base">
              <a:lnSpc>
                <a:spcPct val="80000"/>
              </a:lnSpc>
              <a:spcBef>
                <a:spcPct val="50000"/>
              </a:spcBef>
              <a:buNone/>
            </a:pPr>
            <a:r>
              <a:rPr lang="zh-CN" altLang="en-US" sz="2000" strike="noStrike" noProof="1" dirty="0">
                <a:solidFill>
                  <a:srgbClr val="5F5F5F"/>
                </a:solidFill>
                <a:latin typeface="黑体" panose="02010609060101010101" pitchFamily="2" charset="-122"/>
                <a:ea typeface="楷体" panose="02010609060101010101" pitchFamily="1" charset="-122"/>
                <a:sym typeface="Arial" panose="020B0604020202020204" pitchFamily="34" charset="0"/>
              </a:rPr>
              <a:t>    </a:t>
            </a:r>
            <a:endParaRPr lang="zh-CN" altLang="en-US" sz="2000" strike="noStrike" noProof="1" dirty="0">
              <a:solidFill>
                <a:srgbClr val="5F5F5F"/>
              </a:solidFill>
              <a:latin typeface="黑体" panose="02010609060101010101" pitchFamily="2" charset="-122"/>
              <a:ea typeface="楷体" panose="02010609060101010101" pitchFamily="1" charset="-122"/>
              <a:sym typeface="Arial" panose="020B0604020202020204" pitchFamily="34" charset="0"/>
            </a:endParaRPr>
          </a:p>
          <a:p>
            <a:pPr marL="0" indent="0" fontAlgn="base">
              <a:lnSpc>
                <a:spcPct val="80000"/>
              </a:lnSpc>
              <a:spcBef>
                <a:spcPct val="50000"/>
              </a:spcBef>
              <a:buNone/>
            </a:pPr>
            <a:r>
              <a:rPr lang="zh-CN" altLang="en-US" sz="2000" strike="noStrike" noProof="1" dirty="0">
                <a:solidFill>
                  <a:schemeClr val="hlink"/>
                </a:solidFill>
                <a:ea typeface="楷体" panose="02010609060101010101" pitchFamily="1" charset="-122"/>
                <a:sym typeface="Arial" panose="020B0604020202020204" pitchFamily="34" charset="0"/>
              </a:rPr>
              <a:t>       行云却在行舟下，空水澄鲜，俯仰流连，疑是湖中别有天。</a:t>
            </a:r>
            <a:endParaRPr lang="zh-CN" altLang="en-US" sz="2000" strike="noStrike" noProof="1" dirty="0">
              <a:solidFill>
                <a:schemeClr val="hlink"/>
              </a:solidFill>
              <a:ea typeface="楷体" panose="02010609060101010101" pitchFamily="1" charset="-122"/>
              <a:sym typeface="Arial" panose="020B0604020202020204" pitchFamily="34" charset="0"/>
            </a:endParaRPr>
          </a:p>
          <a:p>
            <a:pPr marL="0" indent="0" fontAlgn="base">
              <a:lnSpc>
                <a:spcPct val="80000"/>
              </a:lnSpc>
              <a:spcBef>
                <a:spcPct val="50000"/>
              </a:spcBef>
              <a:buNone/>
            </a:pPr>
            <a:r>
              <a:rPr lang="zh-CN" altLang="en-US" sz="2000" strike="noStrike" noProof="1" dirty="0">
                <a:solidFill>
                  <a:schemeClr val="hlink"/>
                </a:solidFill>
                <a:ea typeface="楷体" panose="02010609060101010101" pitchFamily="1" charset="-122"/>
                <a:sym typeface="Arial" panose="020B0604020202020204" pitchFamily="34" charset="0"/>
              </a:rPr>
              <a:t>                                           </a:t>
            </a:r>
            <a:r>
              <a:rPr lang="en-US" altLang="zh-CN" sz="2000" strike="noStrike" noProof="1" dirty="0">
                <a:solidFill>
                  <a:schemeClr val="hlink"/>
                </a:solidFill>
                <a:ea typeface="楷体" panose="02010609060101010101" pitchFamily="1" charset="-122"/>
                <a:sym typeface="Arial" panose="020B0604020202020204" pitchFamily="34" charset="0"/>
              </a:rPr>
              <a:t>——</a:t>
            </a:r>
            <a:r>
              <a:rPr lang="zh-CN" altLang="en-US" sz="2000" strike="noStrike" noProof="1" dirty="0">
                <a:solidFill>
                  <a:schemeClr val="hlink"/>
                </a:solidFill>
                <a:ea typeface="楷体" panose="02010609060101010101" pitchFamily="1" charset="-122"/>
                <a:sym typeface="Arial" panose="020B0604020202020204" pitchFamily="34" charset="0"/>
              </a:rPr>
              <a:t>欧阳修</a:t>
            </a:r>
            <a:endParaRPr lang="zh-CN" altLang="en-US" sz="2000" strike="noStrike" noProof="1" dirty="0">
              <a:solidFill>
                <a:schemeClr val="hlink"/>
              </a:solidFill>
              <a:ea typeface="楷体" panose="02010609060101010101" pitchFamily="1" charset="-122"/>
              <a:sym typeface="Arial" panose="020B0604020202020204" pitchFamily="34" charset="0"/>
            </a:endParaRPr>
          </a:p>
          <a:p>
            <a:pPr marL="0" indent="0" fontAlgn="base">
              <a:lnSpc>
                <a:spcPct val="80000"/>
              </a:lnSpc>
              <a:spcBef>
                <a:spcPct val="50000"/>
              </a:spcBef>
              <a:buNone/>
            </a:pPr>
            <a:endParaRPr lang="zh-CN" altLang="en-US" sz="2000" strike="noStrike" noProof="1" dirty="0">
              <a:solidFill>
                <a:schemeClr val="hlink"/>
              </a:solidFill>
              <a:ea typeface="楷体" panose="02010609060101010101" pitchFamily="1" charset="-122"/>
              <a:sym typeface="Arial" panose="020B0604020202020204" pitchFamily="34" charset="0"/>
            </a:endParaRPr>
          </a:p>
          <a:p>
            <a:pPr marL="0" indent="0" fontAlgn="base">
              <a:lnSpc>
                <a:spcPct val="80000"/>
              </a:lnSpc>
              <a:spcBef>
                <a:spcPct val="50000"/>
              </a:spcBef>
              <a:buNone/>
            </a:pPr>
            <a:r>
              <a:rPr lang="zh-CN" altLang="en-US" sz="2000" strike="noStrike" noProof="1" dirty="0">
                <a:solidFill>
                  <a:schemeClr val="hlink"/>
                </a:solidFill>
                <a:ea typeface="楷体" panose="02010609060101010101" pitchFamily="1" charset="-122"/>
                <a:sym typeface="Arial" panose="020B0604020202020204" pitchFamily="34" charset="0"/>
              </a:rPr>
              <a:t>       手持青秧插满田，低头便见水中天。</a:t>
            </a:r>
            <a:r>
              <a:rPr lang="en-US" altLang="zh-CN" sz="2000" strike="noStrike" noProof="1" dirty="0">
                <a:solidFill>
                  <a:schemeClr val="hlink"/>
                </a:solidFill>
                <a:ea typeface="楷体" panose="02010609060101010101" pitchFamily="1" charset="-122"/>
                <a:sym typeface="Arial" panose="020B0604020202020204" pitchFamily="34" charset="0"/>
              </a:rPr>
              <a:t>——</a:t>
            </a:r>
            <a:r>
              <a:rPr lang="zh-CN" altLang="en-US" sz="2000" strike="noStrike" noProof="1" dirty="0">
                <a:solidFill>
                  <a:schemeClr val="hlink"/>
                </a:solidFill>
                <a:ea typeface="楷体" panose="02010609060101010101" pitchFamily="1" charset="-122"/>
                <a:sym typeface="Arial" panose="020B0604020202020204" pitchFamily="34" charset="0"/>
              </a:rPr>
              <a:t>插秧歌</a:t>
            </a:r>
            <a:endParaRPr lang="zh-CN" altLang="en-US" sz="2000" strike="noStrike" noProof="1" dirty="0">
              <a:solidFill>
                <a:schemeClr val="hlink"/>
              </a:solidFill>
              <a:ea typeface="楷体" panose="02010609060101010101" pitchFamily="1" charset="-122"/>
              <a:sym typeface="Arial" panose="020B0604020202020204" pitchFamily="34" charset="0"/>
            </a:endParaRPr>
          </a:p>
          <a:p>
            <a:pPr marL="0" indent="0" fontAlgn="base">
              <a:lnSpc>
                <a:spcPct val="80000"/>
              </a:lnSpc>
              <a:spcBef>
                <a:spcPct val="50000"/>
              </a:spcBef>
              <a:buNone/>
            </a:pPr>
            <a:r>
              <a:rPr lang="zh-CN" altLang="en-US" sz="2000" strike="noStrike" noProof="1" dirty="0">
                <a:solidFill>
                  <a:schemeClr val="hlink"/>
                </a:solidFill>
                <a:ea typeface="楷体" panose="02010609060101010101" pitchFamily="1" charset="-122"/>
                <a:sym typeface="Arial" panose="020B0604020202020204" pitchFamily="34" charset="0"/>
              </a:rPr>
              <a:t>                                          </a:t>
            </a:r>
            <a:endParaRPr lang="zh-CN" altLang="en-US" sz="2000" strike="noStrike" noProof="1" dirty="0">
              <a:solidFill>
                <a:schemeClr val="hlink"/>
              </a:solidFill>
              <a:ea typeface="楷体" panose="02010609060101010101" pitchFamily="1" charset="-122"/>
              <a:sym typeface="Arial" panose="020B0604020202020204" pitchFamily="34" charset="0"/>
            </a:endParaRPr>
          </a:p>
          <a:p>
            <a:pPr marL="0" indent="0" fontAlgn="base">
              <a:lnSpc>
                <a:spcPct val="80000"/>
              </a:lnSpc>
              <a:spcBef>
                <a:spcPct val="50000"/>
              </a:spcBef>
              <a:buNone/>
            </a:pPr>
            <a:r>
              <a:rPr lang="zh-CN" altLang="en-US" sz="1300" strike="noStrike" noProof="1" dirty="0">
                <a:solidFill>
                  <a:schemeClr val="hlink"/>
                </a:solidFill>
                <a:ea typeface="楷体" panose="02010609060101010101" pitchFamily="1" charset="-122"/>
                <a:sym typeface="Arial" panose="020B0604020202020204" pitchFamily="34" charset="0"/>
              </a:rPr>
              <a:t>                                             </a:t>
            </a:r>
            <a:endParaRPr lang="zh-CN" altLang="en-US" sz="1300" strike="noStrike" noProof="1" dirty="0">
              <a:solidFill>
                <a:schemeClr val="hlink"/>
              </a:solidFill>
              <a:ea typeface="楷体" panose="02010609060101010101" pitchFamily="1" charset="-122"/>
              <a:sym typeface="Arial" panose="020B0604020202020204" pitchFamily="34" charset="0"/>
            </a:endParaRPr>
          </a:p>
        </p:txBody>
      </p:sp>
      <p:sp>
        <p:nvSpPr>
          <p:cNvPr id="12290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slow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>
                                            <p:txEl>
                                              <p:charRg st="201" end="25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314">
                                            <p:txEl>
                                              <p:charRg st="201" end="25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>
                                            <p:txEl>
                                              <p:charRg st="93" end="1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0" fill="hold"/>
                                        <p:tgtEl>
                                          <p:spTgt spid="13314">
                                            <p:txEl>
                                              <p:charRg st="93" end="12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0" fill="hold"/>
                                        <p:tgtEl>
                                          <p:spTgt spid="13314">
                                            <p:txEl>
                                              <p:charRg st="93" end="12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>
                                            <p:txEl>
                                              <p:charRg st="127" end="17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3314">
                                            <p:txEl>
                                              <p:charRg st="127" end="17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4338" name="PA_图片 20"/>
          <p:cNvPicPr>
            <a:picLocks noChangeAspect="1"/>
          </p:cNvPicPr>
          <p:nvPr/>
        </p:nvPicPr>
        <p:blipFill>
          <a:blip r:embed="rId1"/>
          <a:srcRect l="62328"/>
          <a:stretch>
            <a:fillRect/>
          </a:stretch>
        </p:blipFill>
        <p:spPr>
          <a:xfrm>
            <a:off x="5237163" y="1524000"/>
            <a:ext cx="4594225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3314" name="PA_图片 14"/>
          <p:cNvPicPr>
            <a:picLocks noChangeAspect="1"/>
          </p:cNvPicPr>
          <p:nvPr/>
        </p:nvPicPr>
        <p:blipFill>
          <a:blip r:embed="rId2"/>
          <a:srcRect r="78995"/>
          <a:stretch>
            <a:fillRect/>
          </a:stretch>
        </p:blipFill>
        <p:spPr>
          <a:xfrm>
            <a:off x="5237163" y="4111625"/>
            <a:ext cx="512762" cy="208756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3315" name="图片 1" descr="图片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4612" y="-15875"/>
            <a:ext cx="12365037" cy="69723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341" name="PA_淘宝网chenying0907出品 2"/>
          <p:cNvSpPr/>
          <p:nvPr/>
        </p:nvSpPr>
        <p:spPr>
          <a:xfrm>
            <a:off x="1825625" y="2873375"/>
            <a:ext cx="7872413" cy="1765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非淡泊无以明志，非宁静无以致远。</a:t>
            </a: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                                </a:t>
            </a: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                                   </a:t>
            </a: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400" b="1" dirty="0">
                <a:latin typeface="方正古隶简体" panose="03000509000000000000" pitchFamily="1" charset="-122"/>
                <a:ea typeface="方正古隶简体" panose="03000509000000000000" pitchFamily="1" charset="-122"/>
              </a:rPr>
              <a:t>                                     ——诸葛亮·《诫子书》</a:t>
            </a:r>
            <a:endParaRPr lang="zh-CN" altLang="en-US" sz="2400" b="1" dirty="0">
              <a:latin typeface="方正古隶简体" panose="03000509000000000000" pitchFamily="1" charset="-122"/>
              <a:ea typeface="方正古隶简体" panose="03000509000000000000" pitchFamily="1" charset="-122"/>
            </a:endParaRPr>
          </a:p>
          <a:p>
            <a:pPr>
              <a:lnSpc>
                <a:spcPct val="80000"/>
              </a:lnSpc>
            </a:pPr>
            <a:endParaRPr lang="zh-CN" altLang="en-US" sz="2000" dirty="0">
              <a:solidFill>
                <a:srgbClr val="595959"/>
              </a:solidFill>
              <a:latin typeface="等线" panose="02010600030101010101" charset="-122"/>
              <a:ea typeface="方正古隶简体" panose="03000509000000000000" pitchFamily="1" charset="-122"/>
              <a:sym typeface="Arial" panose="020B0604020202020204" pitchFamily="34" charset="0"/>
            </a:endParaRPr>
          </a:p>
          <a:p>
            <a:pPr>
              <a:lnSpc>
                <a:spcPct val="80000"/>
              </a:lnSpc>
            </a:pPr>
            <a:r>
              <a:rPr lang="zh-CN" altLang="en-US" b="1" dirty="0">
                <a:solidFill>
                  <a:srgbClr val="595959"/>
                </a:solidFill>
                <a:latin typeface="楷体" panose="02010609060101010101" pitchFamily="1" charset="-122"/>
                <a:ea typeface="楷体" panose="02010609060101010101" pitchFamily="1" charset="-122"/>
                <a:sym typeface="楷体" panose="02010609060101010101" pitchFamily="1" charset="-122"/>
              </a:rPr>
              <a:t>                           </a:t>
            </a:r>
            <a:endParaRPr lang="zh-CN" altLang="en-US" sz="2000" dirty="0">
              <a:solidFill>
                <a:srgbClr val="595959"/>
              </a:solidFill>
              <a:latin typeface="方正古隶简体" panose="03000509000000000000" pitchFamily="1" charset="-122"/>
              <a:ea typeface="方正古隶简体" panose="03000509000000000000" pitchFamily="1" charset="-122"/>
              <a:sym typeface="方正古隶简体" panose="03000509000000000000" pitchFamily="1" charset="-122"/>
            </a:endParaRPr>
          </a:p>
        </p:txBody>
      </p:sp>
      <p:sp>
        <p:nvSpPr>
          <p:cNvPr id="14342" name="PA_淘宝网chenying0907出品 19"/>
          <p:cNvSpPr/>
          <p:nvPr/>
        </p:nvSpPr>
        <p:spPr>
          <a:xfrm>
            <a:off x="523875" y="223838"/>
            <a:ext cx="2214563" cy="706437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4000" dirty="0">
                <a:solidFill>
                  <a:srgbClr val="222A35"/>
                </a:solidFill>
                <a:latin typeface="中山行书百年纪念版" panose="02010609000101010101" pitchFamily="2" charset="-122"/>
                <a:ea typeface="中山行书百年纪念版" panose="02010609000101010101" pitchFamily="2" charset="-122"/>
              </a:rPr>
              <a:t>宁静致远</a:t>
            </a:r>
            <a:endParaRPr lang="zh-CN" altLang="en-US" sz="4000" dirty="0">
              <a:solidFill>
                <a:srgbClr val="222A35"/>
              </a:solidFill>
              <a:latin typeface="中山行书百年纪念版" panose="02010609000101010101" pitchFamily="2" charset="-122"/>
              <a:ea typeface="中山行书百年纪念版" panose="02010609000101010101" pitchFamily="2" charset="-122"/>
              <a:sym typeface="中山行书百年纪念版" panose="02010609000101010101" pitchFamily="2" charset="-122"/>
            </a:endParaRPr>
          </a:p>
        </p:txBody>
      </p:sp>
      <p:sp>
        <p:nvSpPr>
          <p:cNvPr id="13318" name="灯片编号占位符 1"/>
          <p:cNvSpPr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/>
          <a:p>
            <a:pPr algn="r"/>
            <a:fld id="{9A0DB2DC-4C9A-4742-B13C-FB6460FD3503}" type="slidenum">
              <a:rPr lang="zh-CN" altLang="en-US" sz="1200" dirty="0">
                <a:solidFill>
                  <a:srgbClr val="898989"/>
                </a:solidFill>
                <a:latin typeface="等线" panose="02010600030101010101" charset="-122"/>
                <a:ea typeface="宋体" panose="02010600030101010101" pitchFamily="2" charset="-122"/>
              </a:rPr>
            </a:fld>
            <a:endParaRPr lang="zh-CN" altLang="en-US" sz="1200" dirty="0">
              <a:solidFill>
                <a:srgbClr val="898989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sp>
        <p:nvSpPr>
          <p:cNvPr id="13319" name="日期占位符 1"/>
          <p:cNvSpPr/>
          <p:nvPr>
            <p:ph type="dt" sz="half" idx="10"/>
          </p:nvPr>
        </p:nvSpPr>
        <p:spPr>
          <a:ln/>
        </p:spPr>
        <p:txBody>
          <a:bodyPr wrap="square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sym typeface="等线" panose="02010600030101010101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等线" panose="02010600030101010101" charset="-122"/>
                <a:ea typeface="宋体" panose="02010600030101010101" pitchFamily="2" charset="-122"/>
                <a:cs typeface="+mn-cs"/>
                <a:sym typeface="等线" panose="02010600030101010101" charset="-122"/>
              </a:defRPr>
            </a:lvl5pPr>
          </a:lstStyle>
          <a:p>
            <a:pPr lvl="0" indent="0"/>
            <a:fld id="{BB962C8B-B14F-4D97-AF65-F5344CB8AC3E}" type="datetime1">
              <a:rPr lang="zh-CN" altLang="en-US" sz="1200" dirty="0">
                <a:solidFill>
                  <a:srgbClr val="898989"/>
                </a:solidFill>
              </a:rPr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 spd="med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7" dur="5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0" dur="500"/>
                                        <p:tgtEl>
                                          <p:spTgt spid="14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3" dur="500"/>
                                        <p:tgtEl>
                                          <p:spTgt spid="14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1" grpId="0" bldLvl="0"/>
      <p:bldP spid="14342" grpId="0" bldLvl="0"/>
    </p:bldLst>
  </p:timing>
</p:sld>
</file>

<file path=ppt/theme/theme1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">
      <a:majorFont>
        <a:latin typeface="Arial"/>
        <a:ea typeface=""/>
        <a:cs typeface=""/>
      </a:majorFont>
      <a:minorFont>
        <a:latin typeface="等线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6CBE6"/>
        </a:accent5>
        <a:accent6>
          <a:srgbClr val="D470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">
      <a:majorFont>
        <a:latin typeface="Arial"/>
        <a:ea typeface=""/>
        <a:cs typeface=""/>
      </a:majorFont>
      <a:minorFont>
        <a:latin typeface="等线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6CBE6"/>
        </a:accent5>
        <a:accent6>
          <a:srgbClr val="D470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Cambria-Calibri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5343</Words>
  <Application>WPS 演示</Application>
  <PresentationFormat>宽屏</PresentationFormat>
  <Paragraphs>653</Paragraphs>
  <Slides>57</Slides>
  <Notes>34</Notes>
  <HiddenSlides>0</HiddenSlides>
  <MMClips>2</MMClips>
  <ScaleCrop>false</ScaleCrop>
  <HeadingPairs>
    <vt:vector size="6" baseType="variant">
      <vt:variant>
        <vt:lpstr>已用的字体</vt:lpstr>
      </vt:variant>
      <vt:variant>
        <vt:i4>190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57</vt:i4>
      </vt:variant>
    </vt:vector>
  </HeadingPairs>
  <TitlesOfParts>
    <vt:vector size="249" baseType="lpstr">
      <vt:lpstr>Arial</vt:lpstr>
      <vt:lpstr>宋体</vt:lpstr>
      <vt:lpstr>Wingdings</vt:lpstr>
      <vt:lpstr>等线</vt:lpstr>
      <vt:lpstr>等线 Light</vt:lpstr>
      <vt:lpstr>钟齐段宁行书</vt:lpstr>
      <vt:lpstr>华文行楷</vt:lpstr>
      <vt:lpstr>楷体</vt:lpstr>
      <vt:lpstr>中山行书百年纪念版</vt:lpstr>
      <vt:lpstr>方正古隶简体</vt:lpstr>
      <vt:lpstr>方正舒体</vt:lpstr>
      <vt:lpstr>方正行楷简体</vt:lpstr>
      <vt:lpstr>楷体_GB2312</vt:lpstr>
      <vt:lpstr>华文隶书</vt:lpstr>
      <vt:lpstr>方正字迹-吕建德行楷简体</vt:lpstr>
      <vt:lpstr>方正行楷繁体</vt:lpstr>
      <vt:lpstr>Calibri</vt:lpstr>
      <vt:lpstr>黑体</vt:lpstr>
      <vt:lpstr>华文中宋</vt:lpstr>
      <vt:lpstr>隶书</vt:lpstr>
      <vt:lpstr>Times New Roman</vt:lpstr>
      <vt:lpstr>_x000B__x000C_</vt:lpstr>
      <vt:lpstr>Segoe Print</vt:lpstr>
      <vt:lpstr>Courier New</vt:lpstr>
      <vt:lpstr>Verdana</vt:lpstr>
      <vt:lpstr>仿宋_GB2312</vt:lpstr>
      <vt:lpstr>仿宋</vt:lpstr>
      <vt:lpstr>Comic Sans MS</vt:lpstr>
      <vt:lpstr>Webdings</vt:lpstr>
      <vt:lpstr>幼圆</vt:lpstr>
      <vt:lpstr>Arial Rounded MT Bold</vt:lpstr>
      <vt:lpstr>Arial Black</vt:lpstr>
      <vt:lpstr>MS PGothic</vt:lpstr>
      <vt:lpstr>HGP創英角ｺﾞｼｯｸUB</vt:lpstr>
      <vt:lpstr>MS Gothic</vt:lpstr>
      <vt:lpstr>Geometr231 Hv BT</vt:lpstr>
      <vt:lpstr>穝灿砰</vt:lpstr>
      <vt:lpstr>MingLiU</vt:lpstr>
      <vt:lpstr>AvantGarde Md BT</vt:lpstr>
      <vt:lpstr>Monotype Sorts</vt:lpstr>
      <vt:lpstr>Wingdings</vt:lpstr>
      <vt:lpstr>经典繁毛楷</vt:lpstr>
      <vt:lpstr>楷体_GB2312</vt:lpstr>
      <vt:lpstr>汉鼎繁行楷</vt:lpstr>
      <vt:lpstr>经典细隶书繁</vt:lpstr>
      <vt:lpstr>文鼎新艺体简</vt:lpstr>
      <vt:lpstr>行楷</vt:lpstr>
      <vt:lpstr>方正隶书简体</vt:lpstr>
      <vt:lpstr>PMingLiU</vt:lpstr>
      <vt:lpstr>文鼎CS魏碑繁</vt:lpstr>
      <vt:lpstr>DFKai-SB</vt:lpstr>
      <vt:lpstr>文鼎CS中圆繁</vt:lpstr>
      <vt:lpstr>方正粗倩繁体</vt:lpstr>
      <vt:lpstr>Georgia</vt:lpstr>
      <vt:lpstr>New Gulim</vt:lpstr>
      <vt:lpstr>Gulim</vt:lpstr>
      <vt:lpstr>Garamond</vt:lpstr>
      <vt:lpstr>Tahoma</vt:lpstr>
      <vt:lpstr>Arial,</vt:lpstr>
      <vt:lpstr>华文新魏</vt:lpstr>
      <vt:lpstr>Symbol</vt:lpstr>
      <vt:lpstr>Wingdings 2</vt:lpstr>
      <vt:lpstr>Gungsuh</vt:lpstr>
      <vt:lpstr>Monotype Corsiva</vt:lpstr>
      <vt:lpstr>文鼎海報體</vt:lpstr>
      <vt:lpstr>文鼎CS大黑</vt:lpstr>
      <vt:lpstr>文鼎CS中等线</vt:lpstr>
      <vt:lpstr>文鼎CS中黑</vt:lpstr>
      <vt:lpstr>Impact</vt:lpstr>
      <vt:lpstr>Helvetica</vt:lpstr>
      <vt:lpstr>宋体-18030</vt:lpstr>
      <vt:lpstr>新宋体</vt:lpstr>
      <vt:lpstr>华文彩云</vt:lpstr>
      <vt:lpstr>Calisto MT</vt:lpstr>
      <vt:lpstr>Times</vt:lpstr>
      <vt:lpstr>华文琥珀</vt:lpstr>
      <vt:lpstr>华文楷体</vt:lpstr>
      <vt:lpstr>Lucida Sans</vt:lpstr>
      <vt:lpstr>Lucida Sans Unicode</vt:lpstr>
      <vt:lpstr>经典特宋简</vt:lpstr>
      <vt:lpstr>Arial Unicode MS</vt:lpstr>
      <vt:lpstr>華康儷粗黑</vt:lpstr>
      <vt:lpstr>Microsoft JhengHei</vt:lpstr>
      <vt:lpstr>華康粗黑體</vt:lpstr>
      <vt:lpstr>Westwood LET</vt:lpstr>
      <vt:lpstr>Gill Sans MT</vt:lpstr>
      <vt:lpstr>Century Gothic</vt:lpstr>
      <vt:lpstr>方正准圆简体</vt:lpstr>
      <vt:lpstr>方正稚艺简体</vt:lpstr>
      <vt:lpstr>方正综艺简体</vt:lpstr>
      <vt:lpstr>微软雅黑</vt:lpstr>
      <vt:lpstr>MS Mincho</vt:lpstr>
      <vt:lpstr>孙过庭草体测试版</vt:lpstr>
      <vt:lpstr>Perpetua Titling MT</vt:lpstr>
      <vt:lpstr>Adobe 明體 Std L</vt:lpstr>
      <vt:lpstr>方正静蕾简体</vt:lpstr>
      <vt:lpstr>方正黄草简体</vt:lpstr>
      <vt:lpstr>Constantia</vt:lpstr>
      <vt:lpstr>方正粗宋简体</vt:lpstr>
      <vt:lpstr>方正华隶简体</vt:lpstr>
      <vt:lpstr>HY헤드라인M</vt:lpstr>
      <vt:lpstr>Malgun Gothic</vt:lpstr>
      <vt:lpstr>Go Boom!</vt:lpstr>
      <vt:lpstr>方正风雅宋简体</vt:lpstr>
      <vt:lpstr>方正超粗黑简体</vt:lpstr>
      <vt:lpstr>Haettenschweiler</vt:lpstr>
      <vt:lpstr>Mistral</vt:lpstr>
      <vt:lpstr>Rockwell</vt:lpstr>
      <vt:lpstr>华文细黑</vt:lpstr>
      <vt:lpstr>MS UI Gothic</vt:lpstr>
      <vt:lpstr>Latha</vt:lpstr>
      <vt:lpstr>Adobe Myungjo Std M</vt:lpstr>
      <vt:lpstr>ヒラギノ角ゴ Pro W3</vt:lpstr>
      <vt:lpstr>Nilland-SmallCaps-Bold</vt:lpstr>
      <vt:lpstr>Nilland-SmallCaps</vt:lpstr>
      <vt:lpstr>Dotum</vt:lpstr>
      <vt:lpstr>Palatino Linotype</vt:lpstr>
      <vt:lpstr>+mj-ea</vt:lpstr>
      <vt:lpstr>Batang</vt:lpstr>
      <vt:lpstr>Trebuchet MS</vt:lpstr>
      <vt:lpstr>RayGun</vt:lpstr>
      <vt:lpstr>HY견고딕</vt:lpstr>
      <vt:lpstr>DotumChe</vt:lpstr>
      <vt:lpstr>휴먼견출새내기체</vt:lpstr>
      <vt:lpstr>새굴림</vt:lpstr>
      <vt:lpstr>가는으뜸체</vt:lpstr>
      <vt:lpstr>AjiwaiPro</vt:lpstr>
      <vt:lpstr>Britannic Bold</vt:lpstr>
      <vt:lpstr>超世纪粗印篆</vt:lpstr>
      <vt:lpstr>方正粗倩简体</vt:lpstr>
      <vt:lpstr>GulimChe</vt:lpstr>
      <vt:lpstr>BatangChe</vt:lpstr>
      <vt:lpstr>견고딕</vt:lpstr>
      <vt:lpstr>Futura Bk</vt:lpstr>
      <vt:lpstr>Gautami</vt:lpstr>
      <vt:lpstr>HY견명조</vt:lpstr>
      <vt:lpstr>HY각헤드라인M</vt:lpstr>
      <vt:lpstr>Futura Hv</vt:lpstr>
      <vt:lpstr>Palatino</vt:lpstr>
      <vt:lpstr>HY신문명조</vt:lpstr>
      <vt:lpstr>Book Antiqua</vt:lpstr>
      <vt:lpstr>Arial Narrow</vt:lpstr>
      <vt:lpstr>신명조</vt:lpstr>
      <vt:lpstr>╜┼╕φ┴╢</vt:lpstr>
      <vt:lpstr>方正兰亭粗黑简体</vt:lpstr>
      <vt:lpstr>Bradley Hand ITC</vt:lpstr>
      <vt:lpstr>華康流風體</vt:lpstr>
      <vt:lpstr>金梅浪漫空心體</vt:lpstr>
      <vt:lpstr>叶根友签名体</vt:lpstr>
      <vt:lpstr>hakuyoxingshu7000</vt:lpstr>
      <vt:lpstr>Edwardian Script ITC</vt:lpstr>
      <vt:lpstr>A bite</vt:lpstr>
      <vt:lpstr>Palace Script MT</vt:lpstr>
      <vt:lpstr>hakuyocaoshu7000</vt:lpstr>
      <vt:lpstr>Poor Richard</vt:lpstr>
      <vt:lpstr>Borg 9</vt:lpstr>
      <vt:lpstr>GungsuhChe</vt:lpstr>
      <vt:lpstr>Zapf Dingbats</vt:lpstr>
      <vt:lpstr>华文仿宋</vt:lpstr>
      <vt:lpstr>Abadi MT Condensed Extra Bold</vt:lpstr>
      <vt:lpstr>全真行書</vt:lpstr>
      <vt:lpstr>MS Hei</vt:lpstr>
      <vt:lpstr>华文黑体</vt:lpstr>
      <vt:lpstr>Monaco CY</vt:lpstr>
      <vt:lpstr>¤å¹©¤¤¦æ®ÑÅéÁc</vt:lpstr>
      <vt:lpstr>方正大标宋简体</vt:lpstr>
      <vt:lpstr>華康POP1體</vt:lpstr>
      <vt:lpstr>Perpetua</vt:lpstr>
      <vt:lpstr>方正粗圆简体</vt:lpstr>
      <vt:lpstr>Franklin Gothic Medium</vt:lpstr>
      <vt:lpstr>Earwig Factory</vt:lpstr>
      <vt:lpstr>经典综艺体简</vt:lpstr>
      <vt:lpstr>方正魏碑简体</vt:lpstr>
      <vt:lpstr>创艺简魏碑</vt:lpstr>
      <vt:lpstr>Wanted Poster</vt:lpstr>
      <vt:lpstr>魏碑</vt:lpstr>
      <vt:lpstr>方正隶二简体</vt:lpstr>
      <vt:lpstr>经典平黑简</vt:lpstr>
      <vt:lpstr>经典繁古印</vt:lpstr>
      <vt:lpstr>Calibri Light</vt:lpstr>
      <vt:lpstr>HakusyuGyosyo_kk</vt:lpstr>
      <vt:lpstr>Basemic Times</vt:lpstr>
      <vt:lpstr>Poster</vt:lpstr>
      <vt:lpstr>Bodoni MT Poster Compressed</vt:lpstr>
      <vt:lpstr>Bodoni MT</vt:lpstr>
      <vt:lpstr>HakusyuGyosyo_kk</vt:lpstr>
      <vt:lpstr>Adobe 明體 Std L</vt:lpstr>
      <vt:lpstr>Adobe Myungjo Std M</vt:lpstr>
      <vt:lpstr>Arial Unicode MS</vt:lpstr>
      <vt:lpstr>Arial Unicode MS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CHENYING0907出 品</Company>
  <LinksUpToDate>false</LinksUpToDate>
  <SharedDoc>false</SharedDoc>
  <HyperlinksChanged>false</HyperlinksChanged>
  <AppVersion>14.0000</AppVersion>
  <Manager>CHENYING0907出 品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CHENYING0907出 品</dc:title>
  <dc:creator>CHENYING0907出 品</dc:creator>
  <cp:lastModifiedBy>Joey</cp:lastModifiedBy>
  <cp:revision>224</cp:revision>
  <dcterms:created xsi:type="dcterms:W3CDTF">2016-07-26T07:52:00Z</dcterms:created>
  <dcterms:modified xsi:type="dcterms:W3CDTF">2019-08-21T07:46:29Z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2052-11.1.0.8907</vt:lpwstr>
  </property>
</Properties>
</file>